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2"/>
  </p:notesMasterIdLst>
  <p:sldIdLst>
    <p:sldId id="296" r:id="rId2"/>
    <p:sldId id="288" r:id="rId3"/>
    <p:sldId id="289" r:id="rId4"/>
    <p:sldId id="290" r:id="rId5"/>
    <p:sldId id="291" r:id="rId6"/>
    <p:sldId id="292" r:id="rId7"/>
    <p:sldId id="293" r:id="rId8"/>
    <p:sldId id="264" r:id="rId9"/>
    <p:sldId id="285" r:id="rId10"/>
    <p:sldId id="261" r:id="rId11"/>
    <p:sldId id="297" r:id="rId12"/>
    <p:sldId id="263" r:id="rId13"/>
    <p:sldId id="286" r:id="rId14"/>
    <p:sldId id="287" r:id="rId15"/>
    <p:sldId id="266" r:id="rId16"/>
    <p:sldId id="269" r:id="rId17"/>
    <p:sldId id="283" r:id="rId18"/>
    <p:sldId id="278" r:id="rId19"/>
    <p:sldId id="281" r:id="rId20"/>
    <p:sldId id="295" r:id="rId2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2" autoAdjust="0"/>
    <p:restoredTop sz="94660"/>
  </p:normalViewPr>
  <p:slideViewPr>
    <p:cSldViewPr>
      <p:cViewPr>
        <p:scale>
          <a:sx n="72" d="100"/>
          <a:sy n="72" d="100"/>
        </p:scale>
        <p:origin x="-10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E21A559-A629-4445-891C-0D38538C8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8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B994-7C20-4D91-81AE-424D235D1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82826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F1E6-2DA7-4DF0-B310-AAF9E1B19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1942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5FA3-D61F-4B60-9073-A53768760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34084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CFAB-AFEF-43AD-8D4E-9A2042A54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99324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3799-AB23-4761-BEB3-7379B2253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738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E84B-2AB3-4916-A328-1D6AD85EC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8957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487F-E780-4AE9-81C6-21546057C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44102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969A-14FA-4FC8-9F08-1BD7D9E64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4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DB5E-2407-42F4-84F0-F0403CC16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30430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22F0-F384-4AD8-AA18-B181B039B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16185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A4A3FA-28C6-47BE-A7B3-F44E573A1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43490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75C4-D4BB-4F37-87FF-D310D68B7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72653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A9F189-C031-4A91-AFD6-5E2C8A033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8" r:id="rId2"/>
    <p:sldLayoutId id="2147483826" r:id="rId3"/>
    <p:sldLayoutId id="2147483819" r:id="rId4"/>
    <p:sldLayoutId id="2147483820" r:id="rId5"/>
    <p:sldLayoutId id="2147483821" r:id="rId6"/>
    <p:sldLayoutId id="2147483822" r:id="rId7"/>
    <p:sldLayoutId id="2147483827" r:id="rId8"/>
    <p:sldLayoutId id="2147483828" r:id="rId9"/>
    <p:sldLayoutId id="2147483823" r:id="rId10"/>
    <p:sldLayoutId id="2147483824" r:id="rId11"/>
    <p:sldLayoutId id="2147483829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rheroes.ru/towns.asp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142875" y="142875"/>
          <a:ext cx="8786813" cy="658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Презентация" r:id="rId3" imgW="4568900" imgH="3425883" progId="PowerPoint.Show.12">
                  <p:embed/>
                </p:oleObj>
              </mc:Choice>
              <mc:Fallback>
                <p:oleObj name="Презентация" r:id="rId3" imgW="4568900" imgH="3425883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8786813" cy="658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5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7288" y="1844675"/>
            <a:ext cx="41767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3300"/>
                </a:solidFill>
                <a:latin typeface="Times New Roman" pitchFamily="18" charset="0"/>
              </a:rPr>
              <a:t>Золотая Звезда Героя Советского Союза</a:t>
            </a:r>
          </a:p>
        </p:txBody>
      </p:sp>
      <p:pic>
        <p:nvPicPr>
          <p:cNvPr id="16387" name="Picture 3" descr="Г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557338"/>
            <a:ext cx="25193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547813" y="4762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ГОСУДАРСТВЕННЫЕ НАГРАДЫ РОССИЙСКОЙ ФЕДЕРАЦИИ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55650" y="908050"/>
            <a:ext cx="72723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Звание Герой Российской Федерации и знак особого отличия - медаль "Золотая Звезда" были установлены 20 марта 1992 года. Первым их удостоился 11 апреля 1992 года космонавт Сергей Крикалев, ставший еще в апреле 1989 года Героем Советского Союза. 		</a:t>
            </a:r>
          </a:p>
        </p:txBody>
      </p:sp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5738" y="1844675"/>
            <a:ext cx="4537075" cy="345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3300"/>
                </a:solidFill>
                <a:latin typeface="Times New Roman" pitchFamily="18" charset="0"/>
              </a:rPr>
              <a:t>Золотая Звезда Героя </a:t>
            </a:r>
            <a:r>
              <a:rPr lang="ru-RU" sz="3200" dirty="0" err="1" smtClean="0">
                <a:solidFill>
                  <a:srgbClr val="FF3300"/>
                </a:solidFill>
                <a:latin typeface="Times New Roman" pitchFamily="18" charset="0"/>
              </a:rPr>
              <a:t>Социалисти-ческого</a:t>
            </a:r>
            <a:r>
              <a:rPr lang="ru-RU" sz="32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FF3300"/>
                </a:solidFill>
                <a:latin typeface="Times New Roman" pitchFamily="18" charset="0"/>
              </a:rPr>
              <a:t>Труда</a:t>
            </a:r>
          </a:p>
        </p:txBody>
      </p:sp>
      <p:pic>
        <p:nvPicPr>
          <p:cNvPr id="18435" name="Picture 3" descr="Соц тр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23209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331913" y="1052513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ГОСУДАРСТВЕННЫЕ НАГРАДЫ РОССИЙСКОЙ ФЕДЕРАЦИИ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371600"/>
          </a:xfrm>
        </p:spPr>
        <p:txBody>
          <a:bodyPr lIns="0" rIns="0" bIns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Герой Российской Федерации</a:t>
            </a:r>
            <a:r>
              <a:rPr lang="ru-RU"/>
              <a:t> 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557338"/>
            <a:ext cx="5184775" cy="3459162"/>
          </a:xfrm>
        </p:spPr>
        <p:txBody>
          <a:bodyPr/>
          <a:lstStyle/>
          <a:p>
            <a:pPr marL="273050" indent="-273050" eaLnBrk="1" hangingPunct="1"/>
            <a:r>
              <a:rPr lang="ru-RU" altLang="ru-RU" sz="2800" b="0" smtClean="0">
                <a:latin typeface="Times New Roman" pitchFamily="18" charset="0"/>
              </a:rPr>
              <a:t>		Высшее особое звание в Российской Федерации. Присваивается за совершение исключительного подвига. Звание является высшей государственной наградой России</a:t>
            </a:r>
            <a:r>
              <a:rPr lang="ru-RU" altLang="ru-RU" sz="3700" b="0" smtClean="0">
                <a:latin typeface="Times New Roman" pitchFamily="18" charset="0"/>
              </a:rPr>
              <a:t>.</a:t>
            </a:r>
          </a:p>
        </p:txBody>
      </p:sp>
      <p:pic>
        <p:nvPicPr>
          <p:cNvPr id="4" name="Picture 2" descr="C:\Users\Serenity\Pictures\zv_g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856" y="1628800"/>
            <a:ext cx="1560651" cy="306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900113" y="260350"/>
            <a:ext cx="7345362" cy="5610225"/>
          </a:xfrm>
        </p:spPr>
        <p:txBody>
          <a:bodyPr/>
          <a:lstStyle/>
          <a:p>
            <a:pPr marL="0" indent="-273050" algn="just" eaLnBrk="1" hangingPunct="1"/>
            <a:r>
              <a:rPr lang="ru-RU" altLang="ru-RU" sz="2800" b="0" smtClean="0">
                <a:latin typeface="Times New Roman" pitchFamily="18" charset="0"/>
                <a:cs typeface="Times New Roman" pitchFamily="18" charset="0"/>
              </a:rPr>
              <a:t>		Звание было учреждено Законом Российской Федерации </a:t>
            </a:r>
          </a:p>
          <a:p>
            <a:pPr marL="0" indent="-273050" algn="just" eaLnBrk="1" hangingPunct="1"/>
            <a:r>
              <a:rPr lang="ru-RU" altLang="ru-RU" sz="2800" b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8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 установлении звания Герой Российской Федерации и учреждении знака особого отличия — Медали „Золотая Звезда“» </a:t>
            </a:r>
            <a:r>
              <a:rPr lang="ru-RU" altLang="ru-RU" sz="2800" b="0" smtClean="0">
                <a:latin typeface="Times New Roman" pitchFamily="18" charset="0"/>
                <a:cs typeface="Times New Roman" pitchFamily="18" charset="0"/>
              </a:rPr>
              <a:t>от 20 марта 1992 года и введено в действие в тот же день согласно постановлению Верховного Совета Российской Федерации. Звание Героя Российской Федерации присваивается Президентом Российской Федерации единожды.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476250"/>
            <a:ext cx="4249737" cy="576263"/>
          </a:xfrm>
        </p:spPr>
        <p:txBody>
          <a:bodyPr l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3300"/>
                </a:solidFill>
                <a:latin typeface="Times New Roman" pitchFamily="18" charset="0"/>
              </a:rPr>
              <a:t>Статистика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125538"/>
            <a:ext cx="8229600" cy="5068887"/>
          </a:xfrm>
        </p:spPr>
        <p:txBody>
          <a:bodyPr rtlCol="0">
            <a:normAutofit fontScale="92500" lnSpcReduction="20000"/>
          </a:bodyPr>
          <a:lstStyle/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послевоенное время (с марта 1948 года) звание Героя получили: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491 / 69 (посмертно) + 13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городов 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Испытания авиатехники 122/9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Бои в Афганистане 85/28 (посмертно).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Освоение космоса 84/2 (посмертно)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Героев подводников и водолазов 55/1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События в Венгрии 26/14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Война в Корее 22/1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Полярные исследования 21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Руководство войсками 17 + 3 дважды Героя + 1 трижды Герой Юбиляры 17 + 7 дважды Героев + 1 трижды Герой + 2 четырежды Героя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Лидеры дружественных стран 6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Борьба с терроризмом 9/3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Охрана госграницы 7/4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Внешняя разведка   6/2 (посмертно)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Ликвидация Чернобыля 6/2 (посмертно)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Ликвидация путча 1991 года 4/3 (посмертно)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Война в Египте 2 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Освоение авиатехники 2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0146" y="548680"/>
            <a:ext cx="6873875" cy="1363663"/>
          </a:xfrm>
          <a:ln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Чеченских войн – Герои России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idx="4294967295"/>
          </p:nvPr>
        </p:nvSpPr>
        <p:spPr>
          <a:xfrm>
            <a:off x="0" y="1844675"/>
            <a:ext cx="7339013" cy="1079500"/>
          </a:xfrm>
        </p:spPr>
        <p:txBody>
          <a:bodyPr lIns="45720" rIns="45720"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Большую часть награжденных составляют участники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Чеченских войн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11366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250825" y="4437063"/>
            <a:ext cx="17287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Дорофеев Дмитрий Юрьевич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12. 10. 1974 - 26. 9. 2002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Герой России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806700"/>
            <a:ext cx="9636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Прямоугольник 5"/>
          <p:cNvSpPr>
            <a:spLocks noChangeArrowheads="1"/>
          </p:cNvSpPr>
          <p:nvPr/>
        </p:nvSpPr>
        <p:spPr bwMode="auto">
          <a:xfrm>
            <a:off x="2166938" y="4437063"/>
            <a:ext cx="16557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Игитов Юрий Сергеевич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26. 9. 1973 - 31. 12. 1994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Герой России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725738"/>
            <a:ext cx="1216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7" name="Прямоугольник 6"/>
          <p:cNvSpPr>
            <a:spLocks noChangeArrowheads="1"/>
          </p:cNvSpPr>
          <p:nvPr/>
        </p:nvSpPr>
        <p:spPr bwMode="auto">
          <a:xfrm>
            <a:off x="3932238" y="4437063"/>
            <a:ext cx="1746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Янина Ирина Юрьевна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27. 11. 1966 - 31. 8. 1999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Герой России</a:t>
            </a:r>
          </a:p>
        </p:txBody>
      </p:sp>
      <p:pic>
        <p:nvPicPr>
          <p:cNvPr id="22538" name="Picture 2" descr="C:\Users\Serenity\Pictures\TurkinAndrAl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2806700"/>
            <a:ext cx="11144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Прямоугольник 7"/>
          <p:cNvSpPr>
            <a:spLocks noChangeArrowheads="1"/>
          </p:cNvSpPr>
          <p:nvPr/>
        </p:nvSpPr>
        <p:spPr bwMode="auto">
          <a:xfrm>
            <a:off x="5883275" y="4498975"/>
            <a:ext cx="17002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Туркин Андрей Алексеевич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21. 10. 1975 – 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03. 09. 2004 г.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Герой России</a:t>
            </a:r>
          </a:p>
        </p:txBody>
      </p:sp>
      <p:pic>
        <p:nvPicPr>
          <p:cNvPr id="2254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98950"/>
            <a:ext cx="13096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63326" cy="576064"/>
          </a:xfrm>
          <a:ln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Политики – Герои России</a:t>
            </a:r>
          </a:p>
        </p:txBody>
      </p:sp>
      <p:pic>
        <p:nvPicPr>
          <p:cNvPr id="23555" name="Picture 2" descr="C:\Users\Serenity\Pictures\KadyrovAhm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04888"/>
            <a:ext cx="16351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611188" y="3284538"/>
            <a:ext cx="1566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Кадыров 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Ахмат Абдулхамидович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23. 8. 1951 - 9. 5. 2004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Герой России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38225"/>
            <a:ext cx="1395412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2900363" y="3295650"/>
            <a:ext cx="2286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Шойгу Сергей Кужугетович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21. 5. 1955</a:t>
            </a:r>
            <a:br>
              <a:rPr lang="ru-RU" alt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Герой России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04200" cy="1009650"/>
          </a:xfrm>
          <a:ln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n w="63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Спортсмены – </a:t>
            </a:r>
            <a:r>
              <a:rPr lang="ru-RU" sz="3200" dirty="0" smtClean="0">
                <a:ln w="63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</a:t>
            </a:r>
            <a:r>
              <a:rPr lang="ru-RU" sz="3200" dirty="0">
                <a:ln w="63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24579" name="Текст 5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7920038" cy="503237"/>
          </a:xfrm>
        </p:spPr>
        <p:txBody>
          <a:bodyPr lIns="45720" rIns="45720"/>
          <a:lstStyle/>
          <a:p>
            <a:pPr marL="0" indent="0" algn="ctr" eaLnBrk="1" hangingPunct="1"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Среди удостоенных звания Герой России – люди мирных профессий</a:t>
            </a:r>
          </a:p>
          <a:p>
            <a:pPr marL="0" indent="0" eaLnBrk="1" hangingPunct="1">
              <a:buFontTx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1187450" y="4408488"/>
            <a:ext cx="20891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Егорова Любовь Ивановна</a:t>
            </a:r>
            <a:br>
              <a:rPr lang="ru-RU" altLang="ru-RU"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latin typeface="Times New Roman" pitchFamily="18" charset="0"/>
                <a:cs typeface="Times New Roman" pitchFamily="18" charset="0"/>
              </a:rPr>
              <a:t>05. 05. 1966 г. Герой России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835150"/>
            <a:ext cx="165735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66900"/>
            <a:ext cx="19812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Прямоугольник 2"/>
          <p:cNvSpPr>
            <a:spLocks noChangeArrowheads="1"/>
          </p:cNvSpPr>
          <p:nvPr/>
        </p:nvSpPr>
        <p:spPr bwMode="auto">
          <a:xfrm>
            <a:off x="5508625" y="4427538"/>
            <a:ext cx="215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Карелин Александр Александрович</a:t>
            </a:r>
            <a:br>
              <a:rPr lang="ru-RU" altLang="ru-RU"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latin typeface="Times New Roman" pitchFamily="18" charset="0"/>
                <a:cs typeface="Times New Roman" pitchFamily="18" charset="0"/>
              </a:rPr>
              <a:t>19. 09. 1967</a:t>
            </a:r>
            <a:br>
              <a:rPr lang="ru-RU" altLang="ru-RU"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latin typeface="Times New Roman" pitchFamily="18" charset="0"/>
                <a:cs typeface="Times New Roman" pitchFamily="18" charset="0"/>
              </a:rPr>
              <a:t>Герой России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064500" cy="792163"/>
          </a:xfrm>
          <a:ln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n w="63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Космонавты – </a:t>
            </a:r>
            <a:r>
              <a:rPr lang="ru-RU" sz="3200" dirty="0" smtClean="0">
                <a:ln w="63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</a:t>
            </a:r>
            <a:r>
              <a:rPr lang="ru-RU" sz="3200" dirty="0">
                <a:ln w="635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30723" name="Текст 5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7920038" cy="1008062"/>
          </a:xfrm>
        </p:spPr>
        <p:txBody>
          <a:bodyPr lIns="45720" rIns="45720"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За мужество и героизм, проявленные при осуществлении космических полетов, звание Герой России получили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32 космонавта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84425"/>
            <a:ext cx="2554287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3563938" y="49085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Кононенко Олег Дмитриевич</a:t>
            </a:r>
            <a:br>
              <a:rPr lang="ru-RU" altLang="ru-RU"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latin typeface="Times New Roman" pitchFamily="18" charset="0"/>
                <a:cs typeface="Times New Roman" pitchFamily="18" charset="0"/>
              </a:rPr>
              <a:t>21. 06. 1964 г. Герой России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92600"/>
            <a:ext cx="7772400" cy="50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Библиотечный  час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981075"/>
            <a:ext cx="7488237" cy="91440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lain" startAt="9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Декабря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>
                <a:latin typeface="Times New Roman" pitchFamily="18" charset="0"/>
                <a:cs typeface="Times New Roman" pitchFamily="18" charset="0"/>
              </a:rPr>
              <a:t>День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>
                <a:latin typeface="Times New Roman" pitchFamily="18" charset="0"/>
                <a:cs typeface="Times New Roman" pitchFamily="18" charset="0"/>
              </a:rPr>
              <a:t>Героев Отечества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981075"/>
            <a:ext cx="615315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3600" b="0" smtClean="0">
                <a:latin typeface="Times New Roman" pitchFamily="18" charset="0"/>
                <a:cs typeface="Times New Roman" pitchFamily="18" charset="0"/>
              </a:rPr>
              <a:t>Умом Россию не понять,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0" smtClean="0">
                <a:latin typeface="Times New Roman" pitchFamily="18" charset="0"/>
                <a:cs typeface="Times New Roman" pitchFamily="18" charset="0"/>
              </a:rPr>
              <a:t>Аршином общим не измерить, 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0" smtClean="0">
                <a:latin typeface="Times New Roman" pitchFamily="18" charset="0"/>
                <a:cs typeface="Times New Roman" pitchFamily="18" charset="0"/>
              </a:rPr>
              <a:t>У ней особенная стать,</a:t>
            </a:r>
          </a:p>
          <a:p>
            <a:pPr marL="0" indent="0" algn="r" eaLnBrk="1" hangingPunct="1">
              <a:buFontTx/>
              <a:buNone/>
            </a:pPr>
            <a:r>
              <a:rPr lang="ru-RU" altLang="ru-RU" sz="3600" b="0" smtClean="0">
                <a:latin typeface="Times New Roman" pitchFamily="18" charset="0"/>
                <a:cs typeface="Times New Roman" pitchFamily="18" charset="0"/>
              </a:rPr>
              <a:t>В Россию надо только верить.    (Ф.И.Тютчев).</a:t>
            </a:r>
          </a:p>
        </p:txBody>
      </p:sp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557338"/>
            <a:ext cx="6440487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Расширение знаний учеников о героических страницах истории нашего Отечества.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Воспитание патриотизма, гражданственности, чувства гордости и уважения к историческому прошлому Родины.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7772400" cy="4114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Способствовать формированию потребности знать историю своей Родины, своего края, ее памятные даты, реликвии.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 людям, чье служение Отечеству – пример мужества и доблести.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Развивать познавательный интерес, потребность быть достойным славы отцов и дедов.</a:t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Развивать память и внимание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908050"/>
            <a:ext cx="6369050" cy="4114800"/>
          </a:xfrm>
        </p:spPr>
        <p:txBody>
          <a:bodyPr/>
          <a:lstStyle/>
          <a:p>
            <a:pPr marL="0" indent="0" eaLnBrk="1" hangingPunct="1"/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Герой - человек, совершающий подвиги, необычный по своей храбрости, доблести, самоотверженности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3068638"/>
            <a:ext cx="6945312" cy="1008062"/>
          </a:xfrm>
        </p:spPr>
        <p:txBody>
          <a:bodyPr/>
          <a:lstStyle/>
          <a:p>
            <a:pPr marL="0" indent="0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Отечество - страна, где человек родился и к гражданам которой он принадлежит .</a:t>
            </a:r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1547813" y="1484313"/>
            <a:ext cx="5580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« Родина наша – колыбель героев, огромной  горы, где плавятся простые души, становясь крепкими, как алмаз и сталь, вечными, как огонь». </a:t>
            </a:r>
          </a:p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                                          Алексей Толстой.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0025" y="1916113"/>
            <a:ext cx="6403975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altLang="ru-RU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Без памяти - нет  истории,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Без истории – нет культуры,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Без культуры - нет духовности,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Без духовности – нет воспитания,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Без воспитания – нет Человека,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Без Человека – нет народа!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</a:t>
            </a: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258888" y="549275"/>
            <a:ext cx="66262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«Родина наша – колыбель героев, огромной  горы, где плавятся простые души, становясь крепкими, как алмаз                и сталь, вечными, как огонь». 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                                                 Алексей Толстой.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7851775" cy="1296988"/>
          </a:xfrm>
          <a:ln>
            <a:miter lim="800000"/>
            <a:headEnd/>
            <a:tailEnd/>
          </a:ln>
        </p:spPr>
        <p:txBody>
          <a:bodyPr lIns="0" tIns="0" rIns="18288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9декабря </a:t>
            </a:r>
            <a:br>
              <a:rPr lang="ru-RU" sz="4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Героев Отечества </a:t>
            </a:r>
          </a:p>
        </p:txBody>
      </p:sp>
      <p:pic>
        <p:nvPicPr>
          <p:cNvPr id="1026" name="Picture 2" descr="C:\Users\Serenity\Pictures\zv_g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76872"/>
            <a:ext cx="1864643" cy="3667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Serenity\Pictures\img_3_20_1_4.jpg"/>
          <p:cNvPicPr>
            <a:picLocks noChangeAspect="1" noChangeArrowheads="1"/>
          </p:cNvPicPr>
          <p:nvPr/>
        </p:nvPicPr>
        <p:blipFill>
          <a:blip r:embed="rId3" cstate="print"/>
          <a:srcRect l="6859" r="7399" b="6493"/>
          <a:stretch>
            <a:fillRect/>
          </a:stretch>
        </p:blipFill>
        <p:spPr bwMode="auto">
          <a:xfrm>
            <a:off x="857222" y="2420888"/>
            <a:ext cx="1928827" cy="3703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009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3300"/>
                </a:solidFill>
                <a:latin typeface="Times New Roman" pitchFamily="18" charset="0"/>
              </a:rPr>
              <a:t>Из истории праздника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3814763" cy="4467225"/>
          </a:xfrm>
        </p:spPr>
        <p:txBody>
          <a:bodyPr/>
          <a:lstStyle/>
          <a:p>
            <a:pPr marL="0" indent="0" eaLnBrk="1" hangingPunct="1"/>
            <a:r>
              <a:rPr lang="ru-RU" altLang="ru-RU" sz="2800" b="0" smtClean="0">
                <a:latin typeface="Times New Roman" pitchFamily="18" charset="0"/>
              </a:rPr>
              <a:t>9 декабря 1769 года 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b="0" smtClean="0">
                <a:latin typeface="Times New Roman" pitchFamily="18" charset="0"/>
              </a:rPr>
              <a:t>    Екатерина </a:t>
            </a:r>
            <a:r>
              <a:rPr lang="en-US" altLang="ru-RU" sz="2800" b="0" smtClean="0">
                <a:latin typeface="Times New Roman" pitchFamily="18" charset="0"/>
              </a:rPr>
              <a:t>II</a:t>
            </a:r>
            <a:r>
              <a:rPr lang="ru-RU" altLang="ru-RU" sz="2800" b="0" smtClean="0">
                <a:latin typeface="Times New Roman" pitchFamily="18" charset="0"/>
              </a:rPr>
              <a:t> учредила высшую воинскую награду России – Орден Святого Георгия. Орден стал знаком личной доблести на поле боя.</a:t>
            </a:r>
          </a:p>
        </p:txBody>
      </p:sp>
      <p:pic>
        <p:nvPicPr>
          <p:cNvPr id="15364" name="Picture 7" descr="св геог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268413"/>
            <a:ext cx="285432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332</TotalTime>
  <Words>366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 Black</vt:lpstr>
      <vt:lpstr>Arial</vt:lpstr>
      <vt:lpstr>Franklin Gothic Medium</vt:lpstr>
      <vt:lpstr>Franklin Gothic Book</vt:lpstr>
      <vt:lpstr>Wingdings</vt:lpstr>
      <vt:lpstr>Tunga</vt:lpstr>
      <vt:lpstr>Wingdings 2</vt:lpstr>
      <vt:lpstr>Times New Roman</vt:lpstr>
      <vt:lpstr>Углы</vt:lpstr>
      <vt:lpstr>Microsoft PowerPoint Presentation</vt:lpstr>
      <vt:lpstr>Презентация PowerPoint</vt:lpstr>
      <vt:lpstr>Библиотечный 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9декабря  День Героев Отечества </vt:lpstr>
      <vt:lpstr>Из истории праздника</vt:lpstr>
      <vt:lpstr>Золотая Звезда Героя Советского Союза</vt:lpstr>
      <vt:lpstr>Презентация PowerPoint</vt:lpstr>
      <vt:lpstr>Золотая Звезда Героя Социалисти-ческого Труда</vt:lpstr>
      <vt:lpstr>Герой Российской Федерации </vt:lpstr>
      <vt:lpstr>Презентация PowerPoint</vt:lpstr>
      <vt:lpstr>Статистика</vt:lpstr>
      <vt:lpstr>Участники Чеченских войн – Герои России</vt:lpstr>
      <vt:lpstr>Политики – Герои России</vt:lpstr>
      <vt:lpstr>Спортсмены – Герои России</vt:lpstr>
      <vt:lpstr>Космонавты – Герои России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Героев Отечества</dc:title>
  <dc:creator>1</dc:creator>
  <cp:lastModifiedBy>07001</cp:lastModifiedBy>
  <cp:revision>34</cp:revision>
  <cp:lastPrinted>2014-12-06T01:36:59Z</cp:lastPrinted>
  <dcterms:created xsi:type="dcterms:W3CDTF">2010-12-07T15:21:37Z</dcterms:created>
  <dcterms:modified xsi:type="dcterms:W3CDTF">2014-12-26T01:59:04Z</dcterms:modified>
</cp:coreProperties>
</file>