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5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33673D-7A23-4CB9-B826-55FD64E79F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F483D4-9502-4152-901E-63545D0DDCA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ермальный источник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Теплый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Ключ»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05064"/>
            <a:ext cx="7128792" cy="1752600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Назаров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Владислав 9А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класс</a:t>
            </a:r>
          </a:p>
          <a:p>
            <a:pPr algn="l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Руководитель  Хмельницкая  Т.Ф.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27168" cy="864096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  <a:t>Охраняемые территории</a:t>
            </a:r>
            <a:endParaRPr lang="ru-RU" sz="5400" b="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1916832"/>
            <a:ext cx="5111750" cy="420933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Значительная часть территории района занята охраняемыми территориями.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Это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рыбохозяйственные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и биологические заказники, а также природные памятники, имеющие краевое значение - термальный источник «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Теплый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Ключ», урочище «Каменная роща» и ручей Чопе.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07904" y="862483"/>
            <a:ext cx="5111750" cy="585311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0335"/>
            <a:ext cx="3816424" cy="5657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FFC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5" y="4198457"/>
            <a:ext cx="3399363" cy="2260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FFC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5" y="1527550"/>
            <a:ext cx="3399363" cy="2549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FFC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565" y="764704"/>
            <a:ext cx="7992888" cy="116205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ru-RU" sz="5400" cap="all" dirty="0" smtClean="0">
                <a:solidFill>
                  <a:srgbClr val="C00000"/>
                </a:solidFill>
                <a:effectLst/>
                <a:latin typeface="+mn-lt"/>
              </a:rPr>
              <a:t>ТЕРМИНАЛЬНЫЙ источник</a:t>
            </a:r>
            <a:r>
              <a:rPr lang="ru-RU" sz="5400" cap="all" dirty="0" smtClean="0">
                <a:effectLst/>
                <a:latin typeface="+mn-lt"/>
              </a:rPr>
              <a:t>.</a:t>
            </a:r>
            <a:endParaRPr lang="ru-RU" sz="5400" cap="all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1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28360" cy="5197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FFC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964" y="404664"/>
            <a:ext cx="8517632" cy="1143000"/>
          </a:xfrm>
        </p:spPr>
        <p:txBody>
          <a:bodyPr>
            <a:noAutofit/>
          </a:bodyPr>
          <a:lstStyle/>
          <a:p>
            <a: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  <a:t>Санаторий  </a:t>
            </a:r>
            <a:b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  <a:t>«Теплый ключ»</a:t>
            </a:r>
            <a:endParaRPr lang="ru-RU" sz="5400" b="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1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37888" cy="622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FFC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19" y="56392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0" dirty="0">
                <a:solidFill>
                  <a:srgbClr val="C00000"/>
                </a:solidFill>
                <a:effectLst/>
                <a:latin typeface="+mn-lt"/>
              </a:rPr>
              <a:t>Радоновые </a:t>
            </a:r>
            <a: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  <a:t>воды</a:t>
            </a:r>
            <a:b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5400" b="0" dirty="0">
                <a:solidFill>
                  <a:srgbClr val="C00000"/>
                </a:solidFill>
                <a:effectLst/>
                <a:latin typeface="+mn-lt"/>
              </a:rPr>
              <a:t>дают питание местной </a:t>
            </a:r>
            <a:r>
              <a:rPr lang="ru-RU" sz="5400" b="0" dirty="0" smtClean="0">
                <a:solidFill>
                  <a:srgbClr val="C00000"/>
                </a:solidFill>
                <a:effectLst/>
                <a:latin typeface="+mn-lt"/>
              </a:rPr>
              <a:t>растительности</a:t>
            </a:r>
            <a:endParaRPr lang="ru-RU" sz="5400" b="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2" y="1556792"/>
            <a:ext cx="7382594" cy="49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56</Words>
  <Application>Microsoft Office PowerPoint</Application>
  <PresentationFormat>Экран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Термальный источник  «Теплый Ключ»</vt:lpstr>
      <vt:lpstr>Охраняемые территории</vt:lpstr>
      <vt:lpstr>ТЕРМИНАЛЬНЫЙ источник.</vt:lpstr>
      <vt:lpstr>Санаторий   «Теплый ключ»</vt:lpstr>
      <vt:lpstr>Презентация PowerPoint</vt:lpstr>
      <vt:lpstr>Радоновые воды  дают питание местной растительности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Термальный источник  «Теплый Ключ</dc:title>
  <dc:creator>09005</dc:creator>
  <cp:lastModifiedBy>08003</cp:lastModifiedBy>
  <cp:revision>18</cp:revision>
  <dcterms:created xsi:type="dcterms:W3CDTF">2014-09-11T00:33:39Z</dcterms:created>
  <dcterms:modified xsi:type="dcterms:W3CDTF">2014-09-26T22:35:21Z</dcterms:modified>
</cp:coreProperties>
</file>