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5" r:id="rId5"/>
    <p:sldId id="257" r:id="rId6"/>
    <p:sldId id="266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817C4E-B0C2-434F-9C02-7833BB6FB689}" type="datetimeFigureOut">
              <a:rPr lang="ru-RU" smtClean="0"/>
              <a:t>26.12.2014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1EDB4B-FC5D-4722-8266-081E8D4A330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04856" cy="153657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Гриценко Трофим 9 класс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Руководитель  Хмельницкая  Т.Ф.</a:t>
            </a: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288" y="476672"/>
            <a:ext cx="8424936" cy="1793167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182880" indent="0" algn="ctr">
              <a:buNone/>
            </a:pPr>
            <a:r>
              <a:rPr lang="ru-RU" b="0" cap="all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Сизиманский каменный </a:t>
            </a:r>
            <a:r>
              <a:rPr lang="ru-RU" b="0" cap="all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лес - </a:t>
            </a:r>
            <a:r>
              <a:rPr lang="ru-RU" b="0" cap="all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памятник природы Хабаровского края</a:t>
            </a:r>
            <a:endParaRPr lang="ru-RU" b="0" cap="all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_peniya_ptic_i_zhurchaniya_vody_i_zvuki_vsey_prirody_ih_mnogo_interesnyh_raznyh_zhivyh_napolnennyh_ze_-_Raznye_zvuki_prirody_yarkaya_kompoziciya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6199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effectLst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5400" b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Каменная </a:t>
            </a:r>
            <a: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роща</a:t>
            </a:r>
            <a:b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 урочищем </a:t>
            </a:r>
            <a:r>
              <a:rPr lang="ru-RU" sz="5400" b="0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Сизиман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05" y="1988840"/>
            <a:ext cx="7278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916832"/>
            <a:ext cx="8229600" cy="43924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создания: 10.09.1992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площадь ООПТ: 10,0 га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охранной зоны: 400,0 га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основных объектов охраны: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прибрежные обнажения окаменелых деревьев на береговых обрывах северного берега бухты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Сизиман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44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Для  книги Сизиман\сизиман  к  кн\10а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" y="976423"/>
            <a:ext cx="9144000" cy="58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60" y="188640"/>
            <a:ext cx="8424936" cy="1143000"/>
          </a:xfrm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40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Побережье бухты </a:t>
            </a:r>
            <a:r>
              <a:rPr lang="ru-RU" sz="5400" b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Сизиман</a:t>
            </a:r>
            <a: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Мыс </a:t>
            </a:r>
            <a:r>
              <a:rPr lang="ru-RU" sz="5400" b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Нитуси</a:t>
            </a:r>
            <a: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0216"/>
            <a:ext cx="9144000" cy="603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2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4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4400" b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Сизиманский</a:t>
            </a:r>
            <a:r>
              <a:rPr lang="ru-RU" sz="4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4400" b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каменный  </a:t>
            </a:r>
            <a:r>
              <a:rPr lang="ru-RU" sz="4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лес</a:t>
            </a:r>
            <a:r>
              <a:rPr lang="ru-RU" sz="44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7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br>
              <a:rPr lang="ru-RU" sz="2700" dirty="0" smtClean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200" i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«Каменная роща» на северном береге бухты </a:t>
            </a:r>
            <a:r>
              <a:rPr lang="ru-RU" sz="2200" i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Сизиман</a:t>
            </a:r>
            <a:r>
              <a:rPr lang="ru-RU" sz="2200" i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представляет собой окаменевшие деревья, которые образовались более  </a:t>
            </a:r>
            <a:r>
              <a:rPr lang="ru-RU" sz="2200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50 </a:t>
            </a:r>
            <a:r>
              <a:rPr lang="ru-RU" sz="2200" i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миллионов лет назад. </a:t>
            </a:r>
            <a:br>
              <a:rPr lang="ru-RU" sz="2200" i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i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Сизиман</a:t>
            </a:r>
            <a:r>
              <a:rPr lang="ru-RU" sz="2200" i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 переводе с </a:t>
            </a:r>
            <a:r>
              <a:rPr lang="ru-RU" sz="2200" i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орочского</a:t>
            </a:r>
            <a:r>
              <a:rPr lang="ru-RU" sz="2200" i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обозначает «проточное озеро».                                      Мыс </a:t>
            </a:r>
            <a:r>
              <a:rPr lang="ru-RU" sz="2200" i="1" dirty="0" err="1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Нитуси</a:t>
            </a:r>
            <a:r>
              <a:rPr lang="ru-RU" sz="2200" i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издалека похож на корабль, причаливший к северному берегу бухты, хранит в своих бортах главное сокровище этой местности – окаменевшие деревья. </a:t>
            </a:r>
            <a:br>
              <a:rPr lang="ru-RU" sz="2200" i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i="1" dirty="0">
                <a:solidFill>
                  <a:srgbClr val="333333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ts1.mm.bing.net/th?&amp;id=HN.608047608509563576&amp;w=300&amp;h=300&amp;c=0&amp;pid=1.9&amp;rs=0&amp;p=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2" y="3613250"/>
            <a:ext cx="3227459" cy="266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E:\Для  книги Сизиман\сизиман  к  кн\Восток  Сихоте-Алиня. Окаменевшие  стволы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613250"/>
            <a:ext cx="3600400" cy="262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20017"/>
            <a:ext cx="4641106" cy="643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8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8792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5400" b="0" dirty="0" smtClean="0">
                <a:effectLst/>
                <a:latin typeface="Times New Roman" pitchFamily="18" charset="0"/>
                <a:cs typeface="Times New Roman" pitchFamily="18" charset="0"/>
              </a:rPr>
              <a:t>Окаменелые  остатки</a:t>
            </a:r>
            <a:endParaRPr lang="ru-RU" sz="5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Для  книги Сизиман\сизиман  к  кн\Сизиман основ 0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2862262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Для  книги Сизиман\сизиман  к  кн\27кореньti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230563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9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12511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Пожар на побережье </a:t>
            </a:r>
            <a:b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b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бухты </a:t>
            </a:r>
            <a:r>
              <a:rPr lang="ru-RU" sz="5400" b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Сизиман</a:t>
            </a:r>
            <a:endParaRPr lang="ru-RU" sz="5400" b="0" dirty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626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9127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cap="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Берегите природу!!!</a:t>
            </a:r>
            <a:endParaRPr lang="ru-RU" sz="4400" cap="all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3068960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_peniya_ptic_i_zhurchaniya_vody_i_zvuki_vsey_prirody_ih_mnogo_interesnyh_raznyh_zhivyh_napolnennyh_ze_-_Raznye_zvuki_prirody_yarkaya_kompoziciya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72</Words>
  <Application>Microsoft Office PowerPoint</Application>
  <PresentationFormat>Экран (4:3)</PresentationFormat>
  <Paragraphs>15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Сизиманский каменный лес - памятник природы Хабаровского края</vt:lpstr>
      <vt:lpstr>Каменная роща  с урочищем Сизиман </vt:lpstr>
      <vt:lpstr> Побережье бухты Сизиман. Мыс Нитуси.</vt:lpstr>
      <vt:lpstr>Презентация PowerPoint</vt:lpstr>
      <vt:lpstr>    Сизиманский  каменный  лес    «Каменная роща» на северном береге бухты Сизиман, представляет собой окаменевшие деревья, которые образовались более  50 миллионов лет назад.  Сизиман в переводе с орочского обозначает «проточное озеро».                                      Мыс Нитуси издалека похож на корабль, причаливший к северному берегу бухты, хранит в своих бортах главное сокровище этой местности – окаменевшие деревья.    </vt:lpstr>
      <vt:lpstr>Презентация PowerPoint</vt:lpstr>
      <vt:lpstr>Окаменелые  остатки</vt:lpstr>
      <vt:lpstr>Пожар на побережье  бухты Сизиман</vt:lpstr>
      <vt:lpstr>Берегите природу!!!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Сизиманский каменный лес-памятник природы Хабаровского края</dc:title>
  <dc:creator>09005</dc:creator>
  <cp:lastModifiedBy>07001</cp:lastModifiedBy>
  <cp:revision>22</cp:revision>
  <dcterms:created xsi:type="dcterms:W3CDTF">2014-09-08T22:30:15Z</dcterms:created>
  <dcterms:modified xsi:type="dcterms:W3CDTF">2014-12-26T00:31:14Z</dcterms:modified>
</cp:coreProperties>
</file>