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8" r:id="rId2"/>
    <p:sldId id="259" r:id="rId3"/>
    <p:sldId id="260" r:id="rId4"/>
    <p:sldId id="262" r:id="rId5"/>
    <p:sldId id="261" r:id="rId6"/>
    <p:sldId id="265" r:id="rId7"/>
    <p:sldId id="264" r:id="rId8"/>
    <p:sldId id="263" r:id="rId9"/>
    <p:sldId id="266" r:id="rId10"/>
    <p:sldId id="267" r:id="rId11"/>
    <p:sldId id="268" r:id="rId12"/>
    <p:sldId id="256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8C6EC55-4C91-4EEE-BA14-AEC3C47C07CD}" type="datetimeFigureOut">
              <a:rPr lang="ru-RU" smtClean="0"/>
              <a:t>26.12.2014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27ADA2-0A34-482D-AE7B-8445E8298BA7}" type="slidenum">
              <a:rPr lang="ru-RU" smtClean="0"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91680" y="3501008"/>
            <a:ext cx="5637010" cy="2178263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Козловский  В. 9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кл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332656"/>
            <a:ext cx="9144000" cy="258525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182880" indent="0" algn="ctr">
              <a:buNone/>
            </a:pPr>
            <a:r>
              <a:rPr lang="ru-RU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Государственный </a:t>
            </a:r>
            <a:r>
              <a:rPr lang="ru-RU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природный заказник </a:t>
            </a:r>
            <a:r>
              <a:rPr lang="ru-RU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Верхнетумнинский</a:t>
            </a:r>
            <a:endParaRPr lang="ru-RU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zvuki_prirody_-_zvuki_ptic_fleyt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27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014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4021" y="99610"/>
            <a:ext cx="6512511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Кунджа</a:t>
            </a:r>
            <a:endParaRPr lang="ru-RU" sz="54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974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75750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3999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ru-RU" sz="54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Хариус</a:t>
            </a:r>
            <a:endParaRPr lang="ru-RU" sz="5400" b="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99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0"/>
            <a:ext cx="8856984" cy="2423346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b="0" dirty="0" smtClean="0">
                <a:latin typeface="Times New Roman" pitchFamily="18" charset="0"/>
                <a:cs typeface="Times New Roman" pitchFamily="18" charset="0"/>
              </a:rPr>
              <a:t>БЕРЕГИТЕ  ПРИРОДУ!!!</a:t>
            </a:r>
            <a:endParaRPr lang="ru-RU" sz="5400" b="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3401" y="3645024"/>
            <a:ext cx="9144000" cy="835460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СПАСИБО  </a:t>
            </a:r>
          </a:p>
          <a:p>
            <a:pPr algn="ctr"/>
            <a:r>
              <a:rPr lang="ru-RU" sz="5400" dirty="0" smtClean="0">
                <a:latin typeface="Times New Roman" pitchFamily="18" charset="0"/>
                <a:cs typeface="Times New Roman" pitchFamily="18" charset="0"/>
              </a:rPr>
              <a:t>ЗА  ВНИМАНИЕ!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zvuki_prirody_-_zvuki_ptic_fleyta_muzofon.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3440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022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568952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ru-RU" sz="5400" b="0" dirty="0" err="1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Верхнетумнинский</a:t>
            </a:r>
            <a:r>
              <a:rPr lang="ru-RU" sz="5400" b="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 заказник</a:t>
            </a:r>
            <a:endParaRPr lang="ru-RU" sz="5400" b="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716016" y="2276872"/>
            <a:ext cx="3736504" cy="3816424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Географическое расположение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верхнее и среднее течение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р.Тумнин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                  со 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всеми  притоками. Река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Тумнин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 впадает  в Татарский  пролив севернее 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п.Ванино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40128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1520" y="116632"/>
            <a:ext cx="8568952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ru-RU" sz="5400" b="0" dirty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Заказник "</a:t>
            </a:r>
            <a:r>
              <a:rPr lang="ru-RU" sz="5400" b="0" dirty="0" err="1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Верхнетумнинский</a:t>
            </a:r>
            <a:r>
              <a:rPr lang="ru-RU" sz="5400" b="0" dirty="0">
                <a:effectLst/>
                <a:latin typeface="Times New Roman" pitchFamily="18" charset="0"/>
                <a:cs typeface="Times New Roman" pitchFamily="18" charset="0"/>
              </a:rPr>
              <a:t>"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988840"/>
            <a:ext cx="2448272" cy="41948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4"/>
          </p:nvPr>
        </p:nvSpPr>
        <p:spPr>
          <a:xfrm>
            <a:off x="3203848" y="1844824"/>
            <a:ext cx="5616624" cy="4536504"/>
          </a:xfrm>
        </p:spPr>
        <p:txBody>
          <a:bodyPr>
            <a:normAutofit fontScale="32500" lnSpcReduction="20000"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45720" indent="0">
              <a:buNone/>
            </a:pPr>
            <a:endParaRPr lang="ru-RU" dirty="0" smtClean="0"/>
          </a:p>
          <a:p>
            <a:pPr marL="45720" indent="0">
              <a:lnSpc>
                <a:spcPct val="120000"/>
              </a:lnSpc>
              <a:buNone/>
            </a:pP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Создан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в целях сохранения и увеличения запасов ценных видов рыб в бассейне </a:t>
            </a:r>
            <a:r>
              <a:rPr lang="ru-RU" sz="7400" dirty="0" err="1">
                <a:latin typeface="Times New Roman" pitchFamily="18" charset="0"/>
                <a:cs typeface="Times New Roman" pitchFamily="18" charset="0"/>
              </a:rPr>
              <a:t>р.Тумнин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, сохранения нерестилищ и создания благоприятных  условий воспроизводства. Протяженность реки 364км.                                 </a:t>
            </a:r>
            <a:r>
              <a:rPr lang="ru-RU" sz="7400" dirty="0" smtClean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В состав ихтиофауны входят следующие виды рыб: сахалинский осетр, горбуша, </a:t>
            </a:r>
            <a:r>
              <a:rPr lang="ru-RU" sz="7400" dirty="0" err="1">
                <a:latin typeface="Times New Roman" pitchFamily="18" charset="0"/>
                <a:cs typeface="Times New Roman" pitchFamily="18" charset="0"/>
              </a:rPr>
              <a:t>сима</a:t>
            </a:r>
            <a:r>
              <a:rPr lang="ru-RU" sz="7400" dirty="0">
                <a:latin typeface="Times New Roman" pitchFamily="18" charset="0"/>
                <a:cs typeface="Times New Roman" pitchFamily="18" charset="0"/>
              </a:rPr>
              <a:t>, кета, голец, сахалинский таймень, мальма, хариус, красноперка, чебак, корюшка, гольян, минога. </a:t>
            </a:r>
          </a:p>
          <a:p>
            <a:pPr marL="45720" indent="0">
              <a:lnSpc>
                <a:spcPct val="120000"/>
              </a:lnSpc>
              <a:buNone/>
            </a:pPr>
            <a:endParaRPr lang="ru-RU" sz="59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84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type="body" idx="1"/>
          </p:nvPr>
        </p:nvSpPr>
        <p:spPr>
          <a:xfrm>
            <a:off x="323528" y="260648"/>
            <a:ext cx="8513744" cy="1872208"/>
          </a:xfrm>
        </p:spPr>
        <p:txBody>
          <a:bodyPr>
            <a:norm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Сима</a:t>
            </a:r>
            <a:endParaRPr lang="ru-RU" sz="5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1294" y="1196752"/>
            <a:ext cx="8641612" cy="3587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83568" y="4933250"/>
            <a:ext cx="7812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Сима - широко распространенный вид, сокращающий свою численность, внесен в красную книгу Хабаровского края  (2 категория).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7936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2" y="116632"/>
            <a:ext cx="9130478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>
              <a:buNone/>
            </a:pPr>
            <a:r>
              <a:rPr lang="ru-RU" sz="540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Редкие виды: </a:t>
            </a:r>
            <a:br>
              <a:rPr lang="ru-RU" sz="540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5400" dirty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Сахалинский осетр </a:t>
            </a:r>
          </a:p>
        </p:txBody>
      </p:sp>
    </p:spTree>
    <p:extLst>
      <p:ext uri="{BB962C8B-B14F-4D97-AF65-F5344CB8AC3E}">
        <p14:creationId xmlns:p14="http://schemas.microsoft.com/office/powerpoint/2010/main" val="2675417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070" y="8621"/>
            <a:ext cx="9132506" cy="6849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2605" y="23090"/>
            <a:ext cx="6512511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l">
              <a:buNone/>
            </a:pPr>
            <a:r>
              <a:rPr lang="ru-RU" sz="5400" dirty="0" smtClean="0">
                <a:effectLst/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5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Кета</a:t>
            </a:r>
            <a:endParaRPr lang="ru-RU" sz="54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91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61189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Голец</a:t>
            </a:r>
            <a:endParaRPr lang="ru-RU" sz="5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1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788" r="1056"/>
          <a:stretch/>
        </p:blipFill>
        <p:spPr bwMode="auto">
          <a:xfrm>
            <a:off x="-6761" y="0"/>
            <a:ext cx="92020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Сахалинский</a:t>
            </a:r>
            <a:r>
              <a:rPr lang="ru-RU" sz="5400" dirty="0" smtClean="0">
                <a:effectLst/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5400" dirty="0" smtClean="0"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Таймень</a:t>
            </a:r>
            <a:endParaRPr lang="ru-RU" sz="5400" dirty="0"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75997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9" t="1824" r="1205" b="4554"/>
          <a:stretch/>
        </p:blipFill>
        <p:spPr bwMode="auto">
          <a:xfrm>
            <a:off x="-25918" y="0"/>
            <a:ext cx="9143999" cy="688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5032"/>
            <a:ext cx="5915611" cy="10287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bg1"/>
                </a:solidFill>
                <a:effectLst/>
                <a:latin typeface="Times New Roman" pitchFamily="18" charset="0"/>
                <a:cs typeface="Times New Roman" pitchFamily="18" charset="0"/>
              </a:rPr>
              <a:t>Мальва</a:t>
            </a:r>
            <a:endParaRPr lang="ru-RU" sz="5400" dirty="0"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934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223</TotalTime>
  <Words>138</Words>
  <Application>Microsoft Office PowerPoint</Application>
  <PresentationFormat>Экран (4:3)</PresentationFormat>
  <Paragraphs>19</Paragraphs>
  <Slides>12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Воздушный поток</vt:lpstr>
      <vt:lpstr>Государственный природный заказник Верхнетумнинский</vt:lpstr>
      <vt:lpstr>Верхнетумнинский  заказник</vt:lpstr>
      <vt:lpstr>Заказник "Верхнетумнинский" </vt:lpstr>
      <vt:lpstr>Презентация PowerPoint</vt:lpstr>
      <vt:lpstr>Редкие виды:  Сахалинский осетр </vt:lpstr>
      <vt:lpstr>   Кета</vt:lpstr>
      <vt:lpstr>Голец</vt:lpstr>
      <vt:lpstr>Сахалинский  Таймень</vt:lpstr>
      <vt:lpstr>Мальва</vt:lpstr>
      <vt:lpstr>Кунджа</vt:lpstr>
      <vt:lpstr>Хариус</vt:lpstr>
      <vt:lpstr>БЕРЕГИТЕ  ПРИРОДУ!!!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Государственный природный заказник Верхнетумнинский</dc:title>
  <dc:creator>08003</dc:creator>
  <cp:lastModifiedBy>07001</cp:lastModifiedBy>
  <cp:revision>14</cp:revision>
  <dcterms:created xsi:type="dcterms:W3CDTF">2014-09-26T23:47:07Z</dcterms:created>
  <dcterms:modified xsi:type="dcterms:W3CDTF">2014-12-26T00:29:33Z</dcterms:modified>
</cp:coreProperties>
</file>