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278" r:id="rId3"/>
    <p:sldId id="263" r:id="rId4"/>
    <p:sldId id="264" r:id="rId5"/>
    <p:sldId id="258" r:id="rId6"/>
    <p:sldId id="257" r:id="rId7"/>
    <p:sldId id="261" r:id="rId8"/>
    <p:sldId id="266" r:id="rId9"/>
    <p:sldId id="269" r:id="rId10"/>
    <p:sldId id="270" r:id="rId11"/>
    <p:sldId id="271" r:id="rId12"/>
    <p:sldId id="274" r:id="rId13"/>
    <p:sldId id="276" r:id="rId14"/>
    <p:sldId id="279" r:id="rId15"/>
    <p:sldId id="281" r:id="rId16"/>
    <p:sldId id="290" r:id="rId17"/>
    <p:sldId id="287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940" autoAdjust="0"/>
  </p:normalViewPr>
  <p:slideViewPr>
    <p:cSldViewPr>
      <p:cViewPr>
        <p:scale>
          <a:sx n="66" d="100"/>
          <a:sy n="66" d="100"/>
        </p:scale>
        <p:origin x="-15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C94F4C-F826-4626-93A2-814A6CACE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2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FB5D57-0E91-4FDB-B0B4-338615C32577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3DB6B3-2088-42B2-89C3-092B7A52B428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D06E05-B60C-493F-8526-883878B5E473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779D26-1903-4892-9E31-23249F793926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1A58EF-11E7-42CC-8548-4F3C45F3BC65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F4EB5A-41CC-406F-A1F6-9CBF33F6F8D6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6F60DE-9977-401C-8EA2-6835902D900B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E866EB-F17B-48E7-B072-86EA1F826A1E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70707-3639-48A5-B359-93A4C1332382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133FED-5F6E-4ECE-8B75-73EBA44C0990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297A91-2DB7-465B-8DD1-8FC9FAF6D0C6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0E96D-3B65-4A90-A9B6-9587C6C1065F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2B0FAB-14D4-4229-B204-7437C2882733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7CAF52-DC2D-48B9-82C3-DB618AB0110A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43E9E9-4B35-4E83-B857-C8EA02FDDF24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292AB6-9DE3-433A-9CE8-D9C5FCBAAECC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ответ подключены триггеры.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5A42-6C8F-495F-B796-B300F63B2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4AB8-D5C1-452B-A688-22AA2F653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8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62DC-F434-4D3F-96F9-ED8AA51A4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843A-993A-4A4F-B1B6-CA67C9AA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9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79C1-AED0-4E15-B499-5647C55E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6A41-3C46-4583-A9DE-0C95D1ADF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2DE3-EDDC-404F-A07F-C2E664C3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0CD3-0358-4CEA-9184-88114EE0A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6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45FF-13C0-446B-9F2A-78DB0E3F8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1D11-19BE-4248-AA8E-A18BF50C2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BF6-D158-47F6-8BBB-19484933F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2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E122-7B81-459B-95C1-837C3EF7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4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9EBF9D9-1701-408C-B9C9-23880E4B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7" r:id="rId2"/>
    <p:sldLayoutId id="214748371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7" r:id="rId9"/>
    <p:sldLayoutId id="2147483713" r:id="rId10"/>
    <p:sldLayoutId id="2147483714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gif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&#1051;&#1102;&#1076;&#1084;&#1080;&#1083;&#1072;%20&#1057;&#1077;&#1085;&#1095;&#1080;&#1085;&#1072;-&#1047;&#1086;&#1083;&#1091;&#1096;&#1082;&#1072;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&#1051;&#1102;&#1076;&#1084;&#1080;&#1083;&#1072;%20&#1057;&#1077;&#1085;&#1095;&#1080;&#1085;&#1072;-&#1047;&#1086;&#1083;&#1091;&#1096;&#1082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gif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duimovochka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duimovochk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gif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&#1055;&#1077;&#1089;&#1077;&#1085;&#1082;&#1072;%20&#1050;&#1088;&#1072;&#1089;&#1085;&#1086;&#1081;%20&#1096;&#1072;&#1087;&#1086;&#1095;&#1082;&#1080;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&#1055;&#1077;&#1089;&#1077;&#1085;&#1082;&#1072;%20&#1050;&#1088;&#1072;&#1089;&#1085;&#1086;&#1081;%20&#1096;&#1072;&#1087;&#1086;&#1095;&#1082;&#1080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Users\User\Desktop\&#1041;&#1091;-&#1088;&#1072;-&#1090;&#1080;%20&#1085;&#1086;!.mp3" TargetMode="External"/><Relationship Id="rId7" Type="http://schemas.openxmlformats.org/officeDocument/2006/relationships/image" Target="../media/image24.png"/><Relationship Id="rId2" Type="http://schemas.openxmlformats.org/officeDocument/2006/relationships/audio" Target="file:///C:\Users\1\Documents\&#1074;&#1080;&#1082;&#1090;&#1086;&#1088;&#1080;&#1085;&#1072;%20&#1075;&#1077;&#1088;&#1086;&#1080;%20&#1089;&#1082;&#1072;&#1079;&#1086;&#1082;\&#1041;&#1091;-&#1088;&#1072;-&#1090;&#1080;%20&#1085;&#1086;!.mp3" TargetMode="External"/><Relationship Id="rId1" Type="http://schemas.microsoft.com/office/2007/relationships/media" Target="file:///C:\Users\1\Documents\&#1074;&#1080;&#1082;&#1090;&#1086;&#1088;&#1080;&#1085;&#1072;%20&#1075;&#1077;&#1088;&#1086;&#1080;%20&#1089;&#1082;&#1072;&#1079;&#1086;&#1082;\&#1041;&#1091;-&#1088;&#1072;-&#1090;&#1080;%20&#1085;&#1086;!.mp3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audio" Target="file:///C:\Users\User\Desktop\&#1041;&#1091;-&#1088;&#1072;-&#1090;&#1080;%20&#1085;&#1086;!.mp3" TargetMode="External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Users\User\Desktop\&#1086;&#1092;&#1086;&#1088;&#1084;&#1083;&#1077;&#1085;&#1080;&#1077;\staryi_doktor.mp3" TargetMode="External"/><Relationship Id="rId7" Type="http://schemas.openxmlformats.org/officeDocument/2006/relationships/image" Target="../media/image26.jpeg"/><Relationship Id="rId2" Type="http://schemas.openxmlformats.org/officeDocument/2006/relationships/audio" Target="file:///C:\Users\1\Documents\&#1074;&#1080;&#1082;&#1090;&#1086;&#1088;&#1080;&#1085;&#1072;%20&#1075;&#1077;&#1088;&#1086;&#1080;%20&#1089;&#1082;&#1072;&#1079;&#1086;&#1082;\staryi_doktor.mp3" TargetMode="External"/><Relationship Id="rId1" Type="http://schemas.microsoft.com/office/2007/relationships/media" Target="file:///C:\Users\1\Documents\&#1074;&#1080;&#1082;&#1090;&#1086;&#1088;&#1080;&#1085;&#1072;%20&#1075;&#1077;&#1088;&#1086;&#1080;%20&#1089;&#1082;&#1072;&#1079;&#1086;&#1082;\staryi_doktor.mp3" TargetMode="Externa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audio" Target="file:///C:\Users\User\Desktop\&#1086;&#1092;&#1086;&#1088;&#1084;&#1083;&#1077;&#1085;&#1080;&#1077;\staryi_doktor.mp3" TargetMode="External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Users\User\Desktop\&#1086;&#1092;&#1086;&#1088;&#1084;&#1083;&#1077;&#1085;&#1080;&#1077;\alenjkii_tcvetochek.mp3" TargetMode="External"/><Relationship Id="rId7" Type="http://schemas.openxmlformats.org/officeDocument/2006/relationships/image" Target="../media/image27.jpeg"/><Relationship Id="rId2" Type="http://schemas.openxmlformats.org/officeDocument/2006/relationships/audio" Target="file:///C:\Users\1\Documents\&#1074;&#1080;&#1082;&#1090;&#1086;&#1088;&#1080;&#1085;&#1072;%20&#1075;&#1077;&#1088;&#1086;&#1080;%20&#1089;&#1082;&#1072;&#1079;&#1086;&#1082;\alenjkii_tcvetochek.mp3" TargetMode="External"/><Relationship Id="rId1" Type="http://schemas.microsoft.com/office/2007/relationships/media" Target="file:///C:\Users\1\Documents\&#1074;&#1080;&#1082;&#1090;&#1086;&#1088;&#1080;&#1085;&#1072;%20&#1075;&#1077;&#1088;&#1086;&#1080;%20&#1089;&#1082;&#1072;&#1079;&#1086;&#1082;\alenjkii_tcvetochek.mp3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audio" Target="file:///C:\Users\User\Desktop\&#1086;&#1092;&#1086;&#1088;&#1084;&#1083;&#1077;&#1085;&#1080;&#1077;\alenjkii_tcvetochek.mp3" TargetMode="External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file:///C:\Users\User\Desktop\&#1086;&#1092;&#1086;&#1088;&#1084;&#1083;&#1077;&#1085;&#1080;&#1077;\snezh_kor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1\Documents\&#1074;&#1080;&#1082;&#1090;&#1086;&#1088;&#1080;&#1085;&#1072;%20&#1075;&#1077;&#1088;&#1086;&#1080;%20&#1089;&#1082;&#1072;&#1079;&#1086;&#1082;\snezh_kor.mp3" TargetMode="External"/><Relationship Id="rId1" Type="http://schemas.microsoft.com/office/2007/relationships/media" Target="file:///C:\Users\1\Documents\&#1074;&#1080;&#1082;&#1090;&#1086;&#1088;&#1080;&#1085;&#1072;%20&#1075;&#1077;&#1088;&#1086;&#1080;%20&#1089;&#1082;&#1072;&#1079;&#1086;&#1082;\snezh_kor.mp3" TargetMode="Externa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audio" Target="file:///C:\Users\User\Desktop\&#1086;&#1092;&#1086;&#1088;&#1084;&#1083;&#1077;&#1085;&#1080;&#1077;\snezh_kor.mp3" TargetMode="External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microsoft.com/office/2007/relationships/media" Target="file:///C:\Documents%20and%20Settings\ADMIN\&#1056;&#1072;&#1073;&#1086;&#1095;&#1080;&#1081;%20&#1089;&#1090;&#1086;&#1083;\&#1086;&#1073;&#1085;&#1086;&#1074;&#1083;&#1077;&#1085;&#1080;&#1103;\geroi_skaz\pro_neznaiku_chastj_1.mp3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5.png"/><Relationship Id="rId2" Type="http://schemas.openxmlformats.org/officeDocument/2006/relationships/audio" Target="file:///C:\Users\1\Documents\&#1074;&#1080;&#1082;&#1090;&#1086;&#1088;&#1080;&#1085;&#1072;%20&#1075;&#1077;&#1088;&#1086;&#1080;%20&#1089;&#1082;&#1072;&#1079;&#1086;&#1082;\&#1043;&#1080;&#1084;&#1085;%20&#1053;&#1077;&#1079;&#1085;&#1072;&#1081;&#1082;&#1080;%20&#1080;%20&#1077;&#1075;&#1086;%20&#1076;&#1088;&#1091;&#1079;&#1077;&#1081;.mp3" TargetMode="External"/><Relationship Id="rId1" Type="http://schemas.microsoft.com/office/2007/relationships/media" Target="file:///C:\Users\1\Documents\&#1074;&#1080;&#1082;&#1090;&#1086;&#1088;&#1080;&#1085;&#1072;%20&#1075;&#1077;&#1088;&#1086;&#1080;%20&#1089;&#1082;&#1072;&#1079;&#1086;&#1082;\&#1043;&#1080;&#1084;&#1085;%20&#1053;&#1077;&#1079;&#1085;&#1072;&#1081;&#1082;&#1080;%20&#1080;%20&#1077;&#1075;&#1086;%20&#1076;&#1088;&#1091;&#1079;&#1077;&#1081;.mp3" TargetMode="External"/><Relationship Id="rId6" Type="http://schemas.openxmlformats.org/officeDocument/2006/relationships/audio" Target="file:///C:\Users\User\Desktop\&#1086;&#1092;&#1086;&#1088;&#1084;&#1083;&#1077;&#1085;&#1080;&#1077;\pro_neznaiku_chastj_1.mp3" TargetMode="External"/><Relationship Id="rId11" Type="http://schemas.openxmlformats.org/officeDocument/2006/relationships/image" Target="../media/image20.gif"/><Relationship Id="rId5" Type="http://schemas.microsoft.com/office/2007/relationships/media" Target="file:///C:\Users\User\Desktop\&#1086;&#1092;&#1086;&#1088;&#1084;&#1083;&#1077;&#1085;&#1080;&#1077;\pro_neznaiku_chastj_1.mp3" TargetMode="External"/><Relationship Id="rId10" Type="http://schemas.openxmlformats.org/officeDocument/2006/relationships/image" Target="../media/image3.png"/><Relationship Id="rId4" Type="http://schemas.openxmlformats.org/officeDocument/2006/relationships/audio" Target="file:///C:\Documents%20and%20Settings\ADMIN\&#1056;&#1072;&#1073;&#1086;&#1095;&#1080;&#1081;%20&#1089;&#1090;&#1086;&#1083;\&#1086;&#1073;&#1085;&#1086;&#1074;&#1083;&#1077;&#1085;&#1080;&#1103;\geroi_skaz\pro_neznaiku_chastj_1.mp3" TargetMode="Externa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&#1053;&#1080;&#1095;&#1077;&#1075;&#1086;%20&#1085;&#1072;%20&#1089;&#1074;&#1077;&#1090;&#1077;%20&#1083;&#1091;&#1095;&#1096;&#1077;%20&#1085;&#1077;&#1090;&#1091;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&#1053;&#1080;&#1095;&#1077;&#1075;&#1086;%20&#1085;&#1072;%20&#1089;&#1074;&#1077;&#1090;&#1077;%20&#1083;&#1091;&#1095;&#1096;&#1077;%20&#1085;&#1077;&#1090;&#1091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7_kozljat%20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7_kozljat%20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&#1058;&#1077;&#1088;&#1077;&#1084;&#1086;&#1082;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&#1058;&#1077;&#1088;&#1077;&#1084;&#1086;&#1082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lisa_i_volk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lisa_i_volk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&#1050;&#1086;&#1083;&#1086;&#1073;&#1086;&#1082;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&#1050;&#1086;&#1083;&#1086;&#1073;&#1086;&#1082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lisa_i_zhuravlj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lisa_i_zhuravlj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mashenjka_i_medvedj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mashenjka_i_medvedj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74;&#1080;&#1082;&#1090;&#1086;&#1088;&#1080;&#1085;&#1072;%20&#1075;&#1077;&#1088;&#1086;&#1080;%20&#1089;&#1082;&#1072;&#1079;&#1086;&#1082;\tri_porosenka_chastj_1.mp3" TargetMode="External"/><Relationship Id="rId1" Type="http://schemas.microsoft.com/office/2007/relationships/media" Target="file:///C:\Users\User\Desktop\&#1074;&#1080;&#1082;&#1090;&#1086;&#1088;&#1080;&#1085;&#1072;%20&#1075;&#1077;&#1088;&#1086;&#1080;%20&#1089;&#1082;&#1072;&#1079;&#1086;&#1082;\tri_porosenka_chastj_1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oboi (33)"/>
          <p:cNvSpPr>
            <a:spLocks noChangeArrowheads="1" noChangeShapeType="1" noTextEdit="1"/>
          </p:cNvSpPr>
          <p:nvPr/>
        </p:nvSpPr>
        <p:spPr bwMode="auto">
          <a:xfrm>
            <a:off x="1908175" y="2492375"/>
            <a:ext cx="5905500" cy="331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КАКОЙ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СКАЗКИ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ГЕРОИ?</a:t>
            </a:r>
          </a:p>
        </p:txBody>
      </p:sp>
      <p:pic>
        <p:nvPicPr>
          <p:cNvPr id="2053" name="vstu25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artoons__00284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4497388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87675" y="5373688"/>
            <a:ext cx="5040313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ЗОЛУШКА</a:t>
            </a:r>
          </a:p>
        </p:txBody>
      </p:sp>
      <p:pic>
        <p:nvPicPr>
          <p:cNvPr id="16391" name="Людмила Сенчина-Золушка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5366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476250"/>
            <a:ext cx="3460750" cy="82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7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11b0e949b4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6613"/>
            <a:ext cx="403860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987675" y="5373688"/>
            <a:ext cx="5040313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ДЮЙМОВОЧКА</a:t>
            </a:r>
          </a:p>
        </p:txBody>
      </p:sp>
      <p:pic>
        <p:nvPicPr>
          <p:cNvPr id="17415" name="duimovochka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6390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793" y="2709069"/>
            <a:ext cx="3460750" cy="820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4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843213" y="5013325"/>
            <a:ext cx="5184775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КРАСНАЯ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ШАПОЧКА</a:t>
            </a:r>
          </a:p>
        </p:txBody>
      </p:sp>
      <p:pic>
        <p:nvPicPr>
          <p:cNvPr id="20486" name="Picture 6" descr="01ded5e01c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92150"/>
            <a:ext cx="2752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Песенка Красной шапочки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7414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92600"/>
            <a:ext cx="3460750" cy="82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87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2944812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700338" y="4581525"/>
            <a:ext cx="5184775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ПРИКЛЮЧЕНИЯ 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БУРАТИНО</a:t>
            </a:r>
          </a:p>
        </p:txBody>
      </p:sp>
      <p:pic>
        <p:nvPicPr>
          <p:cNvPr id="22534" name="Бу-ра-ти но!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8438" name="Picture 8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716338"/>
            <a:ext cx="3460750" cy="820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Бу-ра-ти но!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151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9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210059045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5705475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843213" y="5300663"/>
            <a:ext cx="5184775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ДОКТОР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АЙБОЛИТ</a:t>
            </a:r>
          </a:p>
        </p:txBody>
      </p:sp>
      <p:pic>
        <p:nvPicPr>
          <p:cNvPr id="25607" name="staryi_dokto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9462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50032" y="2566194"/>
            <a:ext cx="3460750" cy="820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staryi_dokt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6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Vasilieva-ex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3598862" cy="473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187450" y="5373688"/>
            <a:ext cx="7416800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АЛЕНЬКИЙ ЦВЕТОЧЕК</a:t>
            </a:r>
          </a:p>
        </p:txBody>
      </p:sp>
      <p:pic>
        <p:nvPicPr>
          <p:cNvPr id="27655" name="alenjkii_tcvetochek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20486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20938"/>
            <a:ext cx="3460750" cy="820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lenjkii_tcvetoche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50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1979613" y="5229225"/>
            <a:ext cx="6624637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СНЕЖНАЯ КОРОЛЕВА</a:t>
            </a:r>
          </a:p>
        </p:txBody>
      </p:sp>
      <p:pic>
        <p:nvPicPr>
          <p:cNvPr id="41989" name="snezh_ko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6096000" cy="386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21510" name="Picture 8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33375"/>
            <a:ext cx="3460750" cy="82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snezh_ko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49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0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d36efffaa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29575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635375" y="5373688"/>
            <a:ext cx="4103688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ПРО НЕЗНАЙКУ</a:t>
            </a:r>
          </a:p>
        </p:txBody>
      </p:sp>
      <p:pic>
        <p:nvPicPr>
          <p:cNvPr id="33798" name="Гимн Незнайки и его друзей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ro_neznaiku_chastj_1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22535" name="Picture 9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565400"/>
            <a:ext cx="3460750" cy="82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ro_neznaiku_chastj_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6122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8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73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69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 descr="oboi (33)"/>
          <p:cNvSpPr>
            <a:spLocks noChangeArrowheads="1" noChangeShapeType="1" noTextEdit="1"/>
          </p:cNvSpPr>
          <p:nvPr/>
        </p:nvSpPr>
        <p:spPr bwMode="auto">
          <a:xfrm>
            <a:off x="1116013" y="2924175"/>
            <a:ext cx="70564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</p:txBody>
      </p:sp>
      <p:pic>
        <p:nvPicPr>
          <p:cNvPr id="23555" name="Picture 5" descr="APLODISMEN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484313"/>
            <a:ext cx="3460750" cy="820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54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5184775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627313" y="5084763"/>
            <a:ext cx="5184775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БРЕМЕНСКИЕ 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МУЗЫКАНТЫ</a:t>
            </a:r>
          </a:p>
        </p:txBody>
      </p:sp>
      <p:pic>
        <p:nvPicPr>
          <p:cNvPr id="24583" name="Ничего на свете лучше нету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30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49738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ВОЛК И СЕМЕРО КОЗЛЯТ</a:t>
            </a:r>
          </a:p>
        </p:txBody>
      </p:sp>
      <p:pic>
        <p:nvPicPr>
          <p:cNvPr id="8196" name="Picture 6" descr="v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647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24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2238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7_kozljat 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24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eremok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68413"/>
            <a:ext cx="4765675" cy="375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356100" y="5300663"/>
            <a:ext cx="3313113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ТЕРЕМОК</a:t>
            </a:r>
          </a:p>
        </p:txBody>
      </p:sp>
      <p:pic>
        <p:nvPicPr>
          <p:cNvPr id="9220" name="Picture 6" descr="Bears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Теремок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4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3175000" cy="366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779838" y="5373688"/>
            <a:ext cx="3313112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ЛИСА И ВОЛК</a:t>
            </a:r>
          </a:p>
        </p:txBody>
      </p:sp>
      <p:pic>
        <p:nvPicPr>
          <p:cNvPr id="10244" name="Picture 6" descr="r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lisa_i_volk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4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ol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500563" y="5445125"/>
            <a:ext cx="2376487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КОЛОБОК</a:t>
            </a:r>
          </a:p>
        </p:txBody>
      </p:sp>
      <p:pic>
        <p:nvPicPr>
          <p:cNvPr id="11268" name="Picture 6" descr="4f8880777b9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23764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Колобок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_z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4286250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492500" y="5157788"/>
            <a:ext cx="4392613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ЛИСА И ЖУРАВЛЬ</a:t>
            </a:r>
          </a:p>
        </p:txBody>
      </p:sp>
      <p:pic>
        <p:nvPicPr>
          <p:cNvPr id="12292" name="Picture 8" descr="a90225c9cfc23cc11b4c980d428f82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1200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lisa_i_zhuravlj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411413" y="5516563"/>
            <a:ext cx="59055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МАШЕНЬКА И МЕДВЕДЬ</a:t>
            </a:r>
          </a:p>
        </p:txBody>
      </p:sp>
      <p:pic>
        <p:nvPicPr>
          <p:cNvPr id="12298" name="Picture 10" descr="18078407_artlib_gallery5830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ani-blackbear_picni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mashenjka_i_medvedj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2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292158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5153025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059113" y="5157788"/>
            <a:ext cx="5040312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ТРИ ПОРОСЁНКА</a:t>
            </a:r>
          </a:p>
        </p:txBody>
      </p:sp>
      <p:pic>
        <p:nvPicPr>
          <p:cNvPr id="14340" name="Picture 10" descr="Pigg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tri_porosenka_chastj_1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949950"/>
            <a:ext cx="1727200" cy="720725"/>
          </a:xfrm>
          <a:prstGeom prst="downArrow">
            <a:avLst>
              <a:gd name="adj1" fmla="val 78491"/>
              <a:gd name="adj2" fmla="val 57491"/>
            </a:avLst>
          </a:prstGeom>
          <a:solidFill>
            <a:srgbClr val="FFFF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ДАЛЬШЕ</a:t>
            </a:r>
          </a:p>
        </p:txBody>
      </p:sp>
      <p:pic>
        <p:nvPicPr>
          <p:cNvPr id="14343" name="Picture 13" descr="1b5809352ac16e052c710c0eecd654d3"/>
          <p:cNvPicPr>
            <a:picLocks noGrp="1" noChangeAspect="1" noChangeArrowheads="1" noCrop="1"/>
          </p:cNvPicPr>
          <p:nvPr>
            <p:ph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60750" cy="82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4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386</TotalTime>
  <Words>152</Words>
  <Application>Microsoft Office PowerPoint</Application>
  <PresentationFormat>Экран (4:3)</PresentationFormat>
  <Paragraphs>73</Paragraphs>
  <Slides>18</Slides>
  <Notes>16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kakoj skazki geroj?</dc:title>
  <dc:creator>L. Lazareva</dc:creator>
  <cp:lastModifiedBy>07001</cp:lastModifiedBy>
  <cp:revision>39</cp:revision>
  <dcterms:created xsi:type="dcterms:W3CDTF">2009-08-05T04:27:07Z</dcterms:created>
  <dcterms:modified xsi:type="dcterms:W3CDTF">2014-12-26T01:49:47Z</dcterms:modified>
</cp:coreProperties>
</file>