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87E"/>
    <a:srgbClr val="313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18F98B-7139-405F-90DD-C2301656A79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F045CD-2FCF-4F7D-835A-4931DC1DE98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192688" cy="1752600"/>
          </a:xfrm>
        </p:spPr>
        <p:txBody>
          <a:bodyPr numCol="1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2800" i="1" cap="none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187E"/>
                </a:solidFill>
                <a:effectLst/>
                <a:latin typeface="Times New Roman" pitchFamily="18" charset="0"/>
                <a:cs typeface="Times New Roman" pitchFamily="18" charset="0"/>
              </a:rPr>
              <a:t>Кирилл Виноградов 8 класс</a:t>
            </a:r>
            <a:endParaRPr lang="ru-RU" sz="2800" i="1" cap="none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187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cap="none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187E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Хмельницкая  Т.Ф.</a:t>
            </a:r>
            <a:endParaRPr lang="ru-RU" sz="2800" i="1" cap="none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187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7993" y="548680"/>
            <a:ext cx="8784976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cap="all" spc="50" dirty="0" err="1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Хутинский</a:t>
            </a:r>
            <a:r>
              <a:rPr lang="ru-RU" sz="6600" b="1" cap="all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600" b="1" cap="all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cap="all" spc="50" dirty="0" smtClean="0">
                <a:ln w="1143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заказник</a:t>
            </a:r>
            <a:endParaRPr lang="ru-RU" sz="6600" b="1" cap="all" spc="50" dirty="0">
              <a:ln w="11430"/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laks-Zvuki_prirody_-_Zhurchanie_ruch_ya_penie_ptic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251520" y="2420888"/>
            <a:ext cx="4041648" cy="38184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Государственный природный заказник "</a:t>
            </a:r>
            <a:r>
              <a:rPr lang="ru-RU" dirty="0" err="1" smtClean="0"/>
              <a:t>Хутинский</a:t>
            </a:r>
            <a:r>
              <a:rPr lang="ru-RU" dirty="0" smtClean="0"/>
              <a:t>" </a:t>
            </a:r>
            <a:r>
              <a:rPr lang="ru-RU" b="1" dirty="0" smtClean="0"/>
              <a:t>расположен в бассейне реки </a:t>
            </a:r>
            <a:r>
              <a:rPr lang="ru-RU" b="1" dirty="0" err="1" smtClean="0"/>
              <a:t>Хуту</a:t>
            </a:r>
            <a:r>
              <a:rPr lang="ru-RU" b="1" dirty="0" smtClean="0"/>
              <a:t> </a:t>
            </a:r>
            <a:r>
              <a:rPr lang="ru-RU" dirty="0" smtClean="0"/>
              <a:t>на территории </a:t>
            </a:r>
            <a:r>
              <a:rPr lang="ru-RU" dirty="0" err="1" smtClean="0"/>
              <a:t>Ванинского</a:t>
            </a:r>
            <a:r>
              <a:rPr lang="ru-RU" dirty="0" smtClean="0"/>
              <a:t> района (административный центр - поселок Ванино) Хабаровского края Российской Федерации.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58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err="1">
                <a:solidFill>
                  <a:srgbClr val="27187E"/>
                </a:solidFill>
                <a:latin typeface="Times New Roman" pitchFamily="18" charset="0"/>
                <a:cs typeface="Times New Roman" pitchFamily="18" charset="0"/>
              </a:rPr>
              <a:t>Хутинский</a:t>
            </a:r>
            <a:r>
              <a:rPr lang="ru-RU" sz="5400" dirty="0">
                <a:solidFill>
                  <a:srgbClr val="27187E"/>
                </a:solidFill>
                <a:latin typeface="Times New Roman" pitchFamily="18" charset="0"/>
                <a:cs typeface="Times New Roman" pitchFamily="18" charset="0"/>
              </a:rPr>
              <a:t> заказник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7390"/>
            <a:ext cx="42164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4427984" y="1340768"/>
            <a:ext cx="4038600" cy="452596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нерестилища лососевых </a:t>
            </a:r>
            <a:r>
              <a:rPr lang="ru-RU" dirty="0" smtClean="0"/>
              <a:t>видов рыб, таких как </a:t>
            </a:r>
            <a:r>
              <a:rPr lang="ru-RU" b="1" dirty="0" smtClean="0"/>
              <a:t>кета осенняя, </a:t>
            </a:r>
            <a:r>
              <a:rPr lang="ru-RU" b="1" dirty="0" err="1" smtClean="0"/>
              <a:t>сима</a:t>
            </a:r>
            <a:r>
              <a:rPr lang="ru-RU" b="1" dirty="0" smtClean="0"/>
              <a:t>, горбуш</a:t>
            </a:r>
            <a:r>
              <a:rPr lang="ru-RU" dirty="0" smtClean="0"/>
              <a:t>а, а также все виды рыб, постоянно обитающие в водоемах заказника - это </a:t>
            </a:r>
            <a:r>
              <a:rPr lang="ru-RU" b="1" dirty="0" err="1" smtClean="0"/>
              <a:t>кунжа</a:t>
            </a:r>
            <a:r>
              <a:rPr lang="ru-RU" b="1" dirty="0" smtClean="0"/>
              <a:t>, карась, голец, ленок, хариус, амурский чебак, щука, сиг, сом, сазан, гольян, таймень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531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solidFill>
                  <a:srgbClr val="27187E"/>
                </a:solidFill>
                <a:latin typeface="Times New Roman" pitchFamily="18" charset="0"/>
                <a:cs typeface="Times New Roman" pitchFamily="18" charset="0"/>
              </a:rPr>
              <a:t>Охраняемые объекты:</a:t>
            </a:r>
            <a:endParaRPr lang="ru-RU" sz="5400" dirty="0">
              <a:solidFill>
                <a:srgbClr val="27187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534400" cy="758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dirty="0">
                <a:solidFill>
                  <a:srgbClr val="27187E"/>
                </a:solidFill>
                <a:latin typeface="Times New Roman" pitchFamily="18" charset="0"/>
                <a:cs typeface="Times New Roman" pitchFamily="18" charset="0"/>
              </a:rPr>
              <a:t>Биологический (ихтиологический) природный заказник </a:t>
            </a:r>
            <a:r>
              <a:rPr lang="ru-RU" sz="4400" dirty="0" err="1">
                <a:solidFill>
                  <a:srgbClr val="27187E"/>
                </a:solidFill>
                <a:latin typeface="Times New Roman" pitchFamily="18" charset="0"/>
                <a:cs typeface="Times New Roman" pitchFamily="18" charset="0"/>
              </a:rPr>
              <a:t>Хутинский</a:t>
            </a:r>
            <a:endParaRPr lang="ru-RU" sz="4400" dirty="0">
              <a:solidFill>
                <a:srgbClr val="2718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681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общей площадью 19 000 га, создан </a:t>
            </a:r>
            <a:r>
              <a:rPr lang="ru-RU" b="1" dirty="0" smtClean="0"/>
              <a:t>25 сентября 1981</a:t>
            </a:r>
            <a:r>
              <a:rPr lang="ru-RU" dirty="0" smtClean="0"/>
              <a:t> года в целях сохранения, </a:t>
            </a:r>
            <a:r>
              <a:rPr lang="ru-RU" b="1" dirty="0" smtClean="0"/>
              <a:t>восстановления и увеличения </a:t>
            </a:r>
            <a:r>
              <a:rPr lang="ru-RU" dirty="0" smtClean="0"/>
              <a:t>запасов ценных </a:t>
            </a:r>
            <a:r>
              <a:rPr lang="ru-RU" b="1" dirty="0" smtClean="0"/>
              <a:t>видов лососевых и других рыб в бассейне реки </a:t>
            </a:r>
            <a:r>
              <a:rPr lang="ru-RU" b="1" dirty="0" err="1" smtClean="0"/>
              <a:t>Хуту</a:t>
            </a:r>
            <a:r>
              <a:rPr lang="ru-RU" dirty="0" smtClean="0"/>
              <a:t>, а также для </a:t>
            </a:r>
            <a:r>
              <a:rPr lang="ru-RU" b="1" dirty="0" smtClean="0"/>
              <a:t>сохранения</a:t>
            </a:r>
            <a:r>
              <a:rPr lang="ru-RU" dirty="0" smtClean="0"/>
              <a:t> запретных полос</a:t>
            </a:r>
            <a:r>
              <a:rPr lang="ru-RU" b="1" dirty="0" smtClean="0"/>
              <a:t> лесов</a:t>
            </a:r>
            <a:r>
              <a:rPr lang="ru-RU" dirty="0" smtClean="0"/>
              <a:t>, защищающих места нереста ценных промысловых особей..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204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27187E"/>
                </a:solidFill>
              </a:rPr>
              <a:t>С</a:t>
            </a:r>
            <a:r>
              <a:rPr lang="ru-RU" sz="5400" b="1" dirty="0" smtClean="0">
                <a:solidFill>
                  <a:srgbClr val="27187E"/>
                </a:solidFill>
              </a:rPr>
              <a:t>има</a:t>
            </a:r>
            <a:endParaRPr lang="ru-RU" sz="5400" b="1" dirty="0">
              <a:solidFill>
                <a:srgbClr val="27187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2057400"/>
            <a:ext cx="6429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84" y="188640"/>
            <a:ext cx="8875712" cy="758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27187E"/>
                </a:solidFill>
              </a:rPr>
              <a:t>Г</a:t>
            </a:r>
            <a:r>
              <a:rPr lang="ru-RU" sz="5400" b="1" dirty="0" smtClean="0">
                <a:solidFill>
                  <a:srgbClr val="27187E"/>
                </a:solidFill>
              </a:rPr>
              <a:t>орбуша</a:t>
            </a:r>
            <a:endParaRPr lang="ru-RU" sz="5400" b="1" dirty="0">
              <a:solidFill>
                <a:srgbClr val="27187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75" y="2312988"/>
            <a:ext cx="70532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34400" cy="758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27187E"/>
                </a:solidFill>
              </a:rPr>
              <a:t>К</a:t>
            </a:r>
            <a:r>
              <a:rPr lang="ru-RU" sz="5400" b="1" dirty="0" smtClean="0">
                <a:solidFill>
                  <a:srgbClr val="27187E"/>
                </a:solidFill>
              </a:rPr>
              <a:t>ета</a:t>
            </a:r>
            <a:endParaRPr lang="ru-RU" sz="5400" b="1" dirty="0">
              <a:solidFill>
                <a:srgbClr val="27187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00250"/>
            <a:ext cx="8186092" cy="40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4" y="1772816"/>
            <a:ext cx="2893318" cy="17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5333" y="260648"/>
            <a:ext cx="8534400" cy="758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000" b="1" dirty="0" smtClean="0">
                <a:solidFill>
                  <a:srgbClr val="27187E"/>
                </a:solidFill>
                <a:latin typeface="Arial Black" pitchFamily="34" charset="0"/>
                <a:cs typeface="Aharoni" pitchFamily="2" charset="-79"/>
              </a:rPr>
              <a:t>1.щука, 2. </a:t>
            </a:r>
            <a:r>
              <a:rPr lang="ru-RU" sz="3000" b="1" dirty="0" err="1" smtClean="0">
                <a:solidFill>
                  <a:srgbClr val="27187E"/>
                </a:solidFill>
                <a:latin typeface="Arial Black" pitchFamily="34" charset="0"/>
                <a:cs typeface="Aharoni" pitchFamily="2" charset="-79"/>
              </a:rPr>
              <a:t>кунжа</a:t>
            </a:r>
            <a:r>
              <a:rPr lang="ru-RU" sz="3000" b="1" dirty="0" smtClean="0">
                <a:solidFill>
                  <a:srgbClr val="27187E"/>
                </a:solidFill>
                <a:latin typeface="Arial Black" pitchFamily="34" charset="0"/>
                <a:cs typeface="Aharoni" pitchFamily="2" charset="-79"/>
              </a:rPr>
              <a:t>,  3. таймень, 4. гольян, 5. сиг,  6. хариус</a:t>
            </a:r>
            <a:endParaRPr lang="ru-RU" sz="3000" b="1" dirty="0">
              <a:solidFill>
                <a:srgbClr val="27187E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267" y="1747455"/>
            <a:ext cx="2412126" cy="18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994" y="1717062"/>
            <a:ext cx="2521705" cy="18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74231"/>
            <a:ext cx="2893318" cy="192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648" y="4274231"/>
            <a:ext cx="2381745" cy="13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106" y="4274231"/>
            <a:ext cx="2523901" cy="21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2536" y="14124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3477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3891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819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  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847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3477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029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181</Words>
  <Application>Microsoft Office PowerPoint</Application>
  <PresentationFormat>Экран (4:3)</PresentationFormat>
  <Paragraphs>20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Хутинский  заказник</vt:lpstr>
      <vt:lpstr>Хутинский заказник</vt:lpstr>
      <vt:lpstr>Охраняемые объекты:</vt:lpstr>
      <vt:lpstr>Биологический (ихтиологический) природный заказник Хутинский</vt:lpstr>
      <vt:lpstr>Сима</vt:lpstr>
      <vt:lpstr>Горбуша</vt:lpstr>
      <vt:lpstr>Кета</vt:lpstr>
      <vt:lpstr>1.щука, 2. кунжа,  3. таймень, 4. гольян, 5. сиг,  6. хариус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Хутинский заказник</dc:title>
  <dc:creator>09002</dc:creator>
  <cp:lastModifiedBy>07001</cp:lastModifiedBy>
  <cp:revision>20</cp:revision>
  <dcterms:created xsi:type="dcterms:W3CDTF">2014-09-18T23:42:25Z</dcterms:created>
  <dcterms:modified xsi:type="dcterms:W3CDTF">2014-12-26T00:30:59Z</dcterms:modified>
</cp:coreProperties>
</file>