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57" r:id="rId5"/>
    <p:sldId id="258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62" d="100"/>
          <a:sy n="62" d="100"/>
        </p:scale>
        <p:origin x="-159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C44A4-0326-45B1-B9AE-7D64A0158DB8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D52E4-1806-490C-B4BA-F4C849387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C44A4-0326-45B1-B9AE-7D64A0158DB8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D52E4-1806-490C-B4BA-F4C849387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C44A4-0326-45B1-B9AE-7D64A0158DB8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D52E4-1806-490C-B4BA-F4C849387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C44A4-0326-45B1-B9AE-7D64A0158DB8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D52E4-1806-490C-B4BA-F4C849387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C44A4-0326-45B1-B9AE-7D64A0158DB8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D52E4-1806-490C-B4BA-F4C849387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C44A4-0326-45B1-B9AE-7D64A0158DB8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D52E4-1806-490C-B4BA-F4C849387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C44A4-0326-45B1-B9AE-7D64A0158DB8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D52E4-1806-490C-B4BA-F4C849387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C44A4-0326-45B1-B9AE-7D64A0158DB8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D52E4-1806-490C-B4BA-F4C849387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C44A4-0326-45B1-B9AE-7D64A0158DB8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D52E4-1806-490C-B4BA-F4C849387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C44A4-0326-45B1-B9AE-7D64A0158DB8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D52E4-1806-490C-B4BA-F4C849387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C44A4-0326-45B1-B9AE-7D64A0158DB8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FD52E4-1806-490C-B4BA-F4C84938780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BC44A4-0326-45B1-B9AE-7D64A0158DB8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0FD52E4-1806-490C-B4BA-F4C8493878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1026" y="2708920"/>
            <a:ext cx="7772400" cy="914400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Балабанский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 9А Класс</a:t>
            </a:r>
          </a:p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 Хмельницкая  Т.Ф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400888"/>
            <a:ext cx="4250819" cy="301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458472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Остров  Токи </a:t>
            </a:r>
            <a:br>
              <a:rPr lang="ru-RU" sz="54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ластоногие</a:t>
            </a:r>
            <a:endParaRPr lang="ru-RU" sz="5400" b="1" cap="all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hivye_zvuki_-_Zvuk_vody_muzofon.com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692696"/>
            <a:ext cx="7848872" cy="7200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Ванинский</a:t>
            </a:r>
            <a:r>
              <a:rPr lang="ru-RU" sz="5400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54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0" y="1844824"/>
            <a:ext cx="3931920" cy="7921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Остров Токи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4008" y="2492896"/>
            <a:ext cx="3931920" cy="2952328"/>
          </a:xfrm>
        </p:spPr>
        <p:txBody>
          <a:bodyPr>
            <a:normAutofit/>
          </a:bodyPr>
          <a:lstStyle/>
          <a:p>
            <a:pPr marL="0" lvl="0" indent="0">
              <a:buClr>
                <a:srgbClr val="F07F09"/>
              </a:buCl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включен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перечень особо охраняемых природных объектов местного значения.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07F09"/>
              </a:buCl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2-х километровой зоне вокруг острова запрещен лов рыбы, судоходство и любая другая хозяйственная деятельность.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enterImage" descr="Фото остров Токи. Россия"/>
          <p:cNvPicPr>
            <a:picLocks noGrp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930650" cy="2707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5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23928" y="2108639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ahoma"/>
              </a:rPr>
              <a:t>Ластоногие, как правило, держатся большими группами. В период размножения они собираются огромными колониями (</a:t>
            </a: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Verdana"/>
              </a:rPr>
              <a:t>лежбищами) </a:t>
            </a: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ahoma"/>
              </a:rPr>
              <a:t>сильного прибоя, не получив ни единой царапины, однако на суше неуклюжи и передвигаются с трудом, главным образом отталкиваясь передними конечностями. </a:t>
            </a:r>
            <a:endParaRPr lang="ru-RU" sz="2000" dirty="0">
              <a:effectLst/>
              <a:latin typeface="Times New Roman"/>
              <a:ea typeface="MS PMincho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43138"/>
            <a:ext cx="287178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27896" cy="105156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0" dirty="0" smtClean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На острове токи</a:t>
            </a:r>
            <a:endParaRPr lang="ru-RU" sz="5400" b="0" dirty="0"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0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04856" cy="136815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000" b="0" cap="all" dirty="0" smtClean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ОСТРОВ ТОКИ </a:t>
            </a:r>
            <a:r>
              <a:rPr lang="ru-RU" sz="6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Площадь </a:t>
            </a:r>
            <a:r>
              <a:rPr lang="ru-RU" sz="2700" i="1" dirty="0"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охранной </a:t>
            </a:r>
            <a:r>
              <a:rPr lang="ru-RU" sz="27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зоны</a:t>
            </a:r>
            <a:r>
              <a:rPr lang="ru-RU" sz="2700" i="1" dirty="0"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3,7 га </a:t>
            </a:r>
            <a:r>
              <a:rPr lang="ru-RU" sz="27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: </a:t>
            </a:r>
            <a:r>
              <a:rPr lang="ru-RU" sz="2700" i="1" dirty="0"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2700" i="1" dirty="0"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лежбище </a:t>
            </a:r>
            <a:r>
              <a:rPr lang="ru-RU" sz="2700" i="1" dirty="0">
                <a:solidFill>
                  <a:srgbClr val="002060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ластоногих на острове Токи.</a:t>
            </a:r>
            <a:r>
              <a:rPr lang="ru-RU" sz="1800" i="1" dirty="0">
                <a:solidFill>
                  <a:srgbClr val="002060"/>
                </a:solidFill>
                <a:effectLst/>
                <a:latin typeface="+mn-lt"/>
                <a:ea typeface="BatangChe" pitchFamily="49" charset="-127"/>
                <a:cs typeface="Aharoni" pitchFamily="2" charset="-79"/>
              </a:rPr>
              <a:t/>
            </a:r>
            <a:br>
              <a:rPr lang="ru-RU" sz="1800" i="1" dirty="0">
                <a:solidFill>
                  <a:srgbClr val="002060"/>
                </a:solidFill>
                <a:effectLst/>
                <a:latin typeface="+mn-lt"/>
                <a:ea typeface="BatangChe" pitchFamily="49" charset="-127"/>
                <a:cs typeface="Aharoni" pitchFamily="2" charset="-79"/>
              </a:rPr>
            </a:br>
            <a:endParaRPr lang="ru-RU" sz="1800" i="1" dirty="0">
              <a:solidFill>
                <a:srgbClr val="002060"/>
              </a:solidFill>
              <a:effectLst/>
              <a:latin typeface="+mn-lt"/>
              <a:ea typeface="BatangChe" pitchFamily="49" charset="-127"/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528096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Остров Токи является самым многочисленным лежбищем тюленей Ларга в акватории Японского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Охотского морей. Тюлени на острове Токи настолько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многочисленно,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заглушают своим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рёвом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штормовой прибой. Помимо тюленей здесь нашли пристанище сивучи и моржи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841" y="2622461"/>
            <a:ext cx="3259411" cy="267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E:\открытки\открыт\Сивучи 21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390" y="2687034"/>
            <a:ext cx="3926840" cy="2544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8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80060" y="1052736"/>
            <a:ext cx="8183880" cy="105156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0" dirty="0" smtClean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На берегу </a:t>
            </a:r>
            <a:br>
              <a:rPr lang="ru-RU" sz="5400" b="0" dirty="0" smtClean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Татарского пролива</a:t>
            </a:r>
            <a:endParaRPr lang="ru-RU" sz="5400" b="0" dirty="0"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66042" y="1997934"/>
            <a:ext cx="8011916" cy="792162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ОСТРОВ ТОКИ 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centerImage" descr="Фото остров Токи. Россия"/>
          <p:cNvPicPr>
            <a:picLocks noGrp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240732" cy="2160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3591247" cy="244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3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235" y="1168851"/>
            <a:ext cx="7034928" cy="129614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800" i="1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i="1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700" i="1" dirty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получением статуса частного заповедника, на острове стали проводиться бесплатные экскурсии для всех желающих. </a:t>
            </a:r>
            <a:r>
              <a:rPr lang="ru-RU" sz="2700" i="1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	Хотя </a:t>
            </a:r>
            <a:r>
              <a:rPr lang="ru-RU" sz="2700" i="1" dirty="0">
                <a:solidFill>
                  <a:srgbClr val="003399"/>
                </a:solidFill>
                <a:effectLst/>
                <a:latin typeface="Times New Roman" pitchFamily="18" charset="0"/>
                <a:cs typeface="Times New Roman" pitchFamily="18" charset="0"/>
              </a:rPr>
              <a:t>остров считается необитаемым, добраться до него можно за 10 минут</a:t>
            </a:r>
            <a:endParaRPr lang="ru-RU" sz="2700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007752"/>
            <a:ext cx="3392131" cy="226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986148"/>
            <a:ext cx="3424545" cy="228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95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1694051"/>
            <a:ext cx="3162556" cy="438578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Морские котики очень пугливы и не выносят человеческое общество. Для того, чтобы хоть краем глаза увидеть этих уникальных животных, необходимо, изрядно маскируясь в густой траве, незаметно подкрасться к лежбищу.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408" y="2710448"/>
            <a:ext cx="4316413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Морские котики </a:t>
            </a:r>
          </a:p>
        </p:txBody>
      </p:sp>
    </p:spTree>
    <p:extLst>
      <p:ext uri="{BB962C8B-B14F-4D97-AF65-F5344CB8AC3E}">
        <p14:creationId xmlns:p14="http://schemas.microsoft.com/office/powerpoint/2010/main" val="16862097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776" y="1545921"/>
            <a:ext cx="5142504" cy="342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266" y="1484784"/>
            <a:ext cx="8183880" cy="417646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Берегите природу! </a:t>
            </a:r>
            <a:br>
              <a:rPr lang="ru-RU" sz="5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5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313</TotalTime>
  <Words>170</Words>
  <Application>Microsoft Office PowerPoint</Application>
  <PresentationFormat>Экран (4:3)</PresentationFormat>
  <Paragraphs>18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Остров  Токи  ластоногие</vt:lpstr>
      <vt:lpstr>Презентация PowerPoint</vt:lpstr>
      <vt:lpstr>На острове токи</vt:lpstr>
      <vt:lpstr>    ОСТРОВ ТОКИ  Площадь охранной зоны 3,7 га :  лежбище ластоногих на острове Токи. </vt:lpstr>
      <vt:lpstr>На берегу  Татарского пролива</vt:lpstr>
      <vt:lpstr> С получением статуса частного заповедника, на острове стали проводиться бесплатные экскурсии для всех желающих.   Хотя остров считается необитаемым, добраться до него можно за 10 минут</vt:lpstr>
      <vt:lpstr>Презентация PowerPoint</vt:lpstr>
      <vt:lpstr>Берегите природу!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Остров токи пластоногие</dc:title>
  <dc:creator>09004</dc:creator>
  <cp:lastModifiedBy>07001</cp:lastModifiedBy>
  <cp:revision>28</cp:revision>
  <dcterms:created xsi:type="dcterms:W3CDTF">2014-09-08T22:34:33Z</dcterms:created>
  <dcterms:modified xsi:type="dcterms:W3CDTF">2014-12-26T00:28:13Z</dcterms:modified>
</cp:coreProperties>
</file>