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56" r:id="rId2"/>
    <p:sldId id="257" r:id="rId3"/>
    <p:sldId id="265" r:id="rId4"/>
    <p:sldId id="259" r:id="rId5"/>
    <p:sldId id="258" r:id="rId6"/>
    <p:sldId id="261" r:id="rId7"/>
    <p:sldId id="260" r:id="rId8"/>
    <p:sldId id="262" r:id="rId9"/>
    <p:sldId id="263" r:id="rId10"/>
    <p:sldId id="264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631E3-E8FB-4BB4-894E-186E4030B5E2}" type="datetimeFigureOut">
              <a:rPr lang="ru-RU" smtClean="0"/>
              <a:t>26.12.2014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FBC28-539C-4ECB-9295-4310B8F90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463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FBC28-539C-4ECB-9295-4310B8F9011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82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C25AEA-559A-4975-BAD7-9AB9372FE64F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62AE35-53BF-4C5A-B4B1-7AAAE71AD3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C25AEA-559A-4975-BAD7-9AB9372FE64F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62AE35-53BF-4C5A-B4B1-7AAAE71AD3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C25AEA-559A-4975-BAD7-9AB9372FE64F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62AE35-53BF-4C5A-B4B1-7AAAE71AD3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C25AEA-559A-4975-BAD7-9AB9372FE64F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62AE35-53BF-4C5A-B4B1-7AAAE71AD3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C25AEA-559A-4975-BAD7-9AB9372FE64F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62AE35-53BF-4C5A-B4B1-7AAAE71AD3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C25AEA-559A-4975-BAD7-9AB9372FE64F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62AE35-53BF-4C5A-B4B1-7AAAE71AD3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C25AEA-559A-4975-BAD7-9AB9372FE64F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62AE35-53BF-4C5A-B4B1-7AAAE71AD3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C25AEA-559A-4975-BAD7-9AB9372FE64F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62AE35-53BF-4C5A-B4B1-7AAAE71AD3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C25AEA-559A-4975-BAD7-9AB9372FE64F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62AE35-53BF-4C5A-B4B1-7AAAE71AD3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C25AEA-559A-4975-BAD7-9AB9372FE64F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62AE35-53BF-4C5A-B4B1-7AAAE71AD3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C25AEA-559A-4975-BAD7-9AB9372FE64F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62AE35-53BF-4C5A-B4B1-7AAAE71AD33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EC25AEA-559A-4975-BAD7-9AB9372FE64F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062AE35-53BF-4C5A-B4B1-7AAAE71AD33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16832"/>
            <a:ext cx="9144000" cy="1468760"/>
          </a:xfr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cap="all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Заказник	</a:t>
            </a:r>
            <a:br>
              <a:rPr lang="ru-RU" sz="5400" cap="all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cap="all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400" cap="all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Мопау</a:t>
            </a:r>
            <a:r>
              <a:rPr lang="ru-RU" sz="5400" cap="all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5400" cap="all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5400" cap="all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603987"/>
            <a:ext cx="6400800" cy="1512168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50000"/>
              </a:lnSpc>
            </a:pP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Чумаков Юра 8 класс</a:t>
            </a:r>
            <a:r>
              <a:rPr 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Руководитель Хмельницкая  Т. Ф.                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420089"/>
            <a:ext cx="3168352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i-prirody-Muzyka-dlya-meditacii(muzbar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8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02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Мышка или птичка. - Клуб Сезо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819" y="2411219"/>
            <a:ext cx="3817912" cy="2748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2-tub-ru.yandex.net/i?id=23c16eb176078a8e20f4934513083b77-54-144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9721" y="2852936"/>
            <a:ext cx="3827962" cy="2748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525324" y="675119"/>
            <a:ext cx="9036496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олубая сорока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02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889 -0.50324 L 0.73889 -0.2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Берегите  природу!</a:t>
            </a:r>
            <a:endParaRPr lang="ru-RU" sz="5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”РµС‚СЃРєРёРµ РїРµСЃРµРЅРєРё вЂ“ РќР°РґРѕ РІ РґРѕСЂРѕРіСѓ РјРЅРµ С‚РѕСЂРѕРїРёС‚СЊСЃСЏ С‡С‚Рѕ Р±С‹ СѓР·РЅР°С‚СЊ С‡С‚Рѕ СЏ Р·Р° РїС‚РёС†Р° (www.peta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84" y="1140389"/>
            <a:ext cx="9093716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r>
              <a:rPr lang="ru-RU" sz="6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Заказник  </a:t>
            </a:r>
            <a:r>
              <a:rPr lang="ru-RU" sz="60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Мапоу</a:t>
            </a:r>
            <a:r>
              <a:rPr lang="ru-RU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6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2928" y="2132856"/>
            <a:ext cx="4740285" cy="394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4248472" cy="470916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— </a:t>
            </a:r>
            <a:r>
              <a:rPr lang="ru-RU" sz="2400" dirty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одна из богатейших сокровищ </a:t>
            </a:r>
            <a:r>
              <a:rPr lang="ru-RU" sz="2400" dirty="0" err="1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Ванинского</a:t>
            </a:r>
            <a:r>
              <a:rPr lang="ru-RU" sz="2400" dirty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района. Это местная погода-кузница, биологический заказник и перспективное оловорудное месторождение. Восточный </a:t>
            </a:r>
            <a:r>
              <a:rPr lang="ru-RU" sz="2400" dirty="0" err="1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макросклон</a:t>
            </a:r>
            <a:r>
              <a:rPr lang="ru-RU" sz="2400" dirty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Сихотэ-Алиньского</a:t>
            </a:r>
            <a:r>
              <a:rPr lang="ru-RU" sz="2400" dirty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хребта по разнообразию флоры и фауны — одно из самых богатых мест на Дальнем Востоке.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ru-RU" sz="2400" dirty="0" smtClean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58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5194312" cy="9144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Гималайский </a:t>
            </a:r>
            <a:r>
              <a:rPr lang="ru-RU" sz="5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медведь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3816424" cy="3906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0" y="980728"/>
            <a:ext cx="3794631" cy="4206112"/>
          </a:xfrm>
        </p:spPr>
        <p:txBody>
          <a:bodyPr>
            <a:normAutofit fontScale="92500" lnSpcReduction="10000"/>
          </a:bodyPr>
          <a:lstStyle/>
          <a:p>
            <a:pPr lvl="0" algn="just">
              <a:lnSpc>
                <a:spcPct val="160000"/>
              </a:lnSpc>
            </a:pPr>
            <a:r>
              <a:rPr lang="ru-RU" sz="2000" dirty="0">
                <a:ln w="1905"/>
                <a:solidFill>
                  <a:srgbClr val="E3DED1">
                    <a:lumMod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Символами Уссурийской тайги являются женьшень, кедр корейский, амурский виноград, китайский лимонник, гималайский медведь, амурский тигр, амурский лесной кот, голубая сорока, мандаринка, амурский полоз и многие другие виды животных и растений</a:t>
            </a:r>
          </a:p>
          <a:p>
            <a:pPr algn="just">
              <a:lnSpc>
                <a:spcPct val="16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293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938" y="548680"/>
            <a:ext cx="8183880" cy="105156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К</a:t>
            </a:r>
            <a:r>
              <a:rPr lang="ru-RU" sz="6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едр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744416" cy="3618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7281" y="882006"/>
            <a:ext cx="4337846" cy="4680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51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8728" y="609319"/>
            <a:ext cx="8183880" cy="105156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Корень женьшеня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449969"/>
            <a:ext cx="4120857" cy="3749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263666"/>
            <a:ext cx="2368015" cy="4325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2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308516"/>
            <a:ext cx="8419051" cy="105156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К</a:t>
            </a:r>
            <a:r>
              <a:rPr lang="ru-RU" sz="4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итайский</a:t>
            </a:r>
            <a:r>
              <a:rPr lang="ru-RU" sz="4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лимонник</a:t>
            </a:r>
            <a:endParaRPr lang="ru-RU" sz="4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521589"/>
            <a:ext cx="3683171" cy="4141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im0-tub-ru.yandex.net/i?id=f5f42a884d183ece53b205b9b7741aa9-117-144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360076"/>
            <a:ext cx="3228950" cy="4464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90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15616" y="1876343"/>
            <a:ext cx="3384376" cy="4003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1124744"/>
            <a:ext cx="3384376" cy="4733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8950" y="764704"/>
            <a:ext cx="8319513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Амурский 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виноград</a:t>
            </a:r>
          </a:p>
        </p:txBody>
      </p:sp>
    </p:spTree>
    <p:extLst>
      <p:ext uri="{BB962C8B-B14F-4D97-AF65-F5344CB8AC3E}">
        <p14:creationId xmlns:p14="http://schemas.microsoft.com/office/powerpoint/2010/main" val="2129793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3-tub-ru.yandex.net/i?id=326c2797abe0cb217999382edf2017c4-107-144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463838"/>
            <a:ext cx="3798089" cy="3732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6927" y="709512"/>
            <a:ext cx="8496944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мурский</a:t>
            </a: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лесной</a:t>
            </a: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кот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50" name="Picture 6" descr="http://im0-tub-ru.yandex.net/i?id=235a0dd0a1f434bc3dde2e7aa07c91dd-33-144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243617"/>
            <a:ext cx="3415030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12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Жители Томска нашли двухметровую змею-беглянку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3382469" cy="2496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25.Амурский полоз. Это не ядовитая змея. Достигают 2 метров …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2120830"/>
            <a:ext cx="4140968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620688"/>
            <a:ext cx="8424936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мурский 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полоз </a:t>
            </a:r>
          </a:p>
        </p:txBody>
      </p:sp>
    </p:spTree>
    <p:extLst>
      <p:ext uri="{BB962C8B-B14F-4D97-AF65-F5344CB8AC3E}">
        <p14:creationId xmlns:p14="http://schemas.microsoft.com/office/powerpoint/2010/main" val="140147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</TotalTime>
  <Words>106</Words>
  <Application>Microsoft Office PowerPoint</Application>
  <PresentationFormat>Экран (4:3)</PresentationFormat>
  <Paragraphs>16</Paragraphs>
  <Slides>11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Аспект</vt:lpstr>
      <vt:lpstr>Заказник  «Мопау» </vt:lpstr>
      <vt:lpstr> Заказник  Мапоу </vt:lpstr>
      <vt:lpstr>Гималайский медведь</vt:lpstr>
      <vt:lpstr>     Кедр </vt:lpstr>
      <vt:lpstr>Корень женьшеня </vt:lpstr>
      <vt:lpstr>                           Китайский лимонник</vt:lpstr>
      <vt:lpstr>Презентация PowerPoint</vt:lpstr>
      <vt:lpstr>Презентация PowerPoint</vt:lpstr>
      <vt:lpstr>Презентация PowerPoint</vt:lpstr>
      <vt:lpstr>Презентация PowerPoint</vt:lpstr>
      <vt:lpstr>Берегите  природу!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Заказник «Мопау»</dc:title>
  <dc:creator>09004</dc:creator>
  <cp:lastModifiedBy>07001</cp:lastModifiedBy>
  <cp:revision>39</cp:revision>
  <dcterms:created xsi:type="dcterms:W3CDTF">2014-09-18T23:22:47Z</dcterms:created>
  <dcterms:modified xsi:type="dcterms:W3CDTF">2014-12-26T00:27:55Z</dcterms:modified>
</cp:coreProperties>
</file>