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59" r:id="rId3"/>
    <p:sldId id="257" r:id="rId4"/>
    <p:sldId id="263" r:id="rId5"/>
    <p:sldId id="264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662B-8CFE-44CF-8420-6CC883A316C1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CC551-7BE2-4759-A5C8-C5FA3ECE7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1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CC551-7BE2-4759-A5C8-C5FA3ECE783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47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E7AFD0-3DCA-4DB1-A59B-B1B66744C918}" type="datetimeFigureOut">
              <a:rPr lang="ru-RU" smtClean="0"/>
              <a:t>26.09.2014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05323C-5E5F-4412-B0B2-366FB157250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861048"/>
            <a:ext cx="8305800" cy="981756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Кранц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Иван 8 класс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 smtClean="0">
                <a:solidFill>
                  <a:srgbClr val="0000FF"/>
                </a:solidFill>
              </a:rPr>
              <a:t>ЗАКАЗНИК  «ТУМНИНСКИЙ»</a:t>
            </a:r>
            <a:endParaRPr lang="ru-RU" sz="5400" b="1" dirty="0">
              <a:solidFill>
                <a:srgbClr val="0000FF"/>
              </a:solidFill>
            </a:endParaRPr>
          </a:p>
        </p:txBody>
      </p:sp>
      <p:pic>
        <p:nvPicPr>
          <p:cNvPr id="4" name="a_peniya_ptic_i_zhurchaniya_vody_i_zvuki_vsey_prirody_ih_mnogo_interesnyh_raznyh_zhivyh_napolnennyh_ze_-_Raznye_zvuki_prirody_yarkaya_kompoziciya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Заказник «</a:t>
            </a:r>
            <a:r>
              <a:rPr lang="ru-RU" sz="5400" b="1" spc="50" dirty="0" err="1" smtClean="0">
                <a:ln w="11430"/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Тумнинский</a:t>
            </a:r>
            <a:r>
              <a:rPr lang="ru-RU" sz="5400" b="1" spc="50" dirty="0" smtClean="0">
                <a:ln w="11430"/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endParaRPr lang="ru-RU" sz="5400" b="1" spc="50" dirty="0">
              <a:ln w="11430"/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0" y="1773238"/>
            <a:ext cx="4059238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Заказник федерального значения « </a:t>
            </a:r>
            <a:r>
              <a:rPr lang="ru-RU" sz="2400" dirty="0" err="1"/>
              <a:t>Тумнинский</a:t>
            </a:r>
            <a:r>
              <a:rPr lang="ru-RU" sz="2400" dirty="0"/>
              <a:t>» создан в 1967 году на левом берегу в нижнем течении реки </a:t>
            </a:r>
            <a:r>
              <a:rPr lang="ru-RU" sz="2400" dirty="0" err="1"/>
              <a:t>Тумнин</a:t>
            </a:r>
            <a:r>
              <a:rPr lang="ru-RU" sz="2400" dirty="0"/>
              <a:t>, впадающей в Татарский пролив близ </a:t>
            </a:r>
            <a:r>
              <a:rPr lang="ru-RU" sz="2400" dirty="0" err="1"/>
              <a:t>п.Ванино</a:t>
            </a:r>
            <a:r>
              <a:rPr lang="ru-RU" sz="2400" dirty="0"/>
              <a:t>.</a:t>
            </a:r>
          </a:p>
          <a:p>
            <a:pPr>
              <a:lnSpc>
                <a:spcPct val="150000"/>
              </a:lnSpc>
            </a:pPr>
            <a:endParaRPr lang="ru-RU" sz="2400" dirty="0"/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63" y="2852936"/>
            <a:ext cx="3672408" cy="275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9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903836"/>
            <a:ext cx="52409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/>
              <a:t>Заказник «</a:t>
            </a:r>
            <a:r>
              <a:rPr lang="ru-RU" sz="2400" dirty="0" err="1" smtClean="0"/>
              <a:t>Тумнинский</a:t>
            </a:r>
            <a:r>
              <a:rPr lang="ru-RU" sz="2400" dirty="0" smtClean="0"/>
              <a:t>» создан с целью сохранения основных мест миграции </a:t>
            </a:r>
            <a:r>
              <a:rPr lang="ru-RU" sz="2400" b="1" i="1" dirty="0" smtClean="0"/>
              <a:t>лося</a:t>
            </a:r>
            <a:r>
              <a:rPr lang="ru-RU" sz="2400" i="1" dirty="0" smtClean="0"/>
              <a:t> </a:t>
            </a:r>
            <a:r>
              <a:rPr lang="ru-RU" sz="2400" dirty="0" smtClean="0"/>
              <a:t>в осенне- весенние периоды, контроля летних пастбищ лосей на побережье моря и по старицам рек , сохранения мест появления </a:t>
            </a:r>
            <a:r>
              <a:rPr lang="ru-RU" sz="2400" b="1" dirty="0" smtClean="0"/>
              <a:t>выдры и норки</a:t>
            </a:r>
            <a:r>
              <a:rPr lang="ru-RU" sz="2400" dirty="0" smtClean="0"/>
              <a:t>, а также для охраны </a:t>
            </a:r>
            <a:r>
              <a:rPr lang="ru-RU" sz="2400" b="1" dirty="0" smtClean="0"/>
              <a:t>водоплавающих пти</a:t>
            </a:r>
            <a:r>
              <a:rPr lang="ru-RU" sz="2400" dirty="0" smtClean="0"/>
              <a:t>ц на озере Быки и в устье реки </a:t>
            </a:r>
            <a:r>
              <a:rPr lang="ru-RU" sz="2400" dirty="0" err="1" smtClean="0"/>
              <a:t>Аукан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Заказник «</a:t>
            </a:r>
            <a:r>
              <a:rPr lang="ru-RU" sz="5400" b="1" spc="50" dirty="0" err="1">
                <a:ln w="11430"/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Тумнинский</a:t>
            </a:r>
            <a:r>
              <a:rPr lang="ru-RU" sz="5400" b="1" spc="50" dirty="0">
                <a:ln w="11430"/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endParaRPr lang="ru-RU" sz="5400" dirty="0">
              <a:solidFill>
                <a:srgbClr val="0000FF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9"/>
          <a:stretch/>
        </p:blipFill>
        <p:spPr bwMode="auto">
          <a:xfrm>
            <a:off x="307184" y="2564904"/>
            <a:ext cx="3123032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78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азведение норки, как бизнес Приусадебное хозяй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8" y="3356992"/>
            <a:ext cx="4003368" cy="26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2736304" cy="60689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Норка   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340768"/>
            <a:ext cx="41158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Из наиболее ценных млекопитающих в заказнике обитают: соболь, колонок, горностай, росомаха, норка, выдра, барсук, лось, изюбрь, косуля, кабарга, кабан, бурый медведь, гималайский медведь, заяц-беляк, белка, ондатра, лисица, рысь, волк, наблюдаются отдельные появления тигра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1" y="246792"/>
            <a:ext cx="8716317" cy="111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02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9127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068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Утки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4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608512" cy="345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8229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Лоси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1700808"/>
            <a:ext cx="33123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Под охраной заказника находятся: промысловые и редкие млекопитающие и птицы; осетровые и лососевые рыбы; лекарственные растения; леса восточного </a:t>
            </a:r>
            <a:r>
              <a:rPr lang="ru-RU" sz="2000" dirty="0" err="1"/>
              <a:t>макросклона</a:t>
            </a:r>
            <a:r>
              <a:rPr lang="ru-RU" sz="2000" dirty="0"/>
              <a:t> Сихотэ-Алиня; </a:t>
            </a:r>
            <a:r>
              <a:rPr lang="ru-RU" sz="2000" dirty="0" err="1"/>
              <a:t>рекаТумнин</a:t>
            </a:r>
            <a:r>
              <a:rPr lang="ru-RU" sz="2000" dirty="0"/>
              <a:t>, являющаяся нерестилищем амурского осетра и проходных лососей.</a:t>
            </a:r>
          </a:p>
        </p:txBody>
      </p:sp>
    </p:spTree>
    <p:extLst>
      <p:ext uri="{BB962C8B-B14F-4D97-AF65-F5344CB8AC3E}">
        <p14:creationId xmlns:p14="http://schemas.microsoft.com/office/powerpoint/2010/main" val="15483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ыдры рады празднику / Маленькие животные / Zooba.ru - блог о новорожденных зверят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6148"/>
            <a:ext cx="5832648" cy="45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5157192"/>
            <a:ext cx="2672145" cy="116619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Детеныши выдры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393" y="40466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Из редких видов: тигр, орлан-белохвост, беркут, </a:t>
            </a:r>
            <a:r>
              <a:rPr lang="ru-RU" sz="2400" dirty="0" err="1"/>
              <a:t>белоплечий</a:t>
            </a:r>
            <a:r>
              <a:rPr lang="ru-RU" sz="2400" dirty="0"/>
              <a:t> орлан, сапсан, рыбный филин, скопа, черный аист, черный журавль, дальневосточный аист, чешуйчатый крохаль.</a:t>
            </a:r>
          </a:p>
        </p:txBody>
      </p:sp>
    </p:spTree>
    <p:extLst>
      <p:ext uri="{BB962C8B-B14F-4D97-AF65-F5344CB8AC3E}">
        <p14:creationId xmlns:p14="http://schemas.microsoft.com/office/powerpoint/2010/main" val="5644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</a:rPr>
              <a:t>Берегите  природу!!!  </a:t>
            </a:r>
            <a:endParaRPr lang="ru-RU" sz="54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6"/>
          <a:stretch/>
        </p:blipFill>
        <p:spPr bwMode="auto">
          <a:xfrm>
            <a:off x="1047831" y="1523557"/>
            <a:ext cx="6912768" cy="452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74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311</TotalTime>
  <Words>224</Words>
  <Application>Microsoft Office PowerPoint</Application>
  <PresentationFormat>Экран (4:3)</PresentationFormat>
  <Paragraphs>16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ЗАКАЗНИК  «ТУМНИНСКИЙ»</vt:lpstr>
      <vt:lpstr>Заказник «Тумнинский» </vt:lpstr>
      <vt:lpstr>Заказник «Тумнинский» </vt:lpstr>
      <vt:lpstr>Норка                        </vt:lpstr>
      <vt:lpstr>Утки</vt:lpstr>
      <vt:lpstr>Лоси</vt:lpstr>
      <vt:lpstr>Детеныши выдры</vt:lpstr>
      <vt:lpstr>Берегите  природу!!!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09003</dc:creator>
  <cp:lastModifiedBy>08003</cp:lastModifiedBy>
  <cp:revision>26</cp:revision>
  <dcterms:created xsi:type="dcterms:W3CDTF">2014-09-18T23:26:17Z</dcterms:created>
  <dcterms:modified xsi:type="dcterms:W3CDTF">2014-09-26T02:43:59Z</dcterms:modified>
</cp:coreProperties>
</file>