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0" r:id="rId37"/>
    <p:sldId id="29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0833536_large_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424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Декада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sz="5400" b="1" dirty="0" smtClean="0">
                <a:solidFill>
                  <a:srgbClr val="00B050"/>
                </a:solidFill>
              </a:rPr>
              <a:t>экологии и литературы</a:t>
            </a:r>
            <a:endParaRPr lang="ru-RU" sz="5400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3140968"/>
            <a:ext cx="6400800" cy="1752600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Организаторы:   </a:t>
            </a:r>
          </a:p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Головатая Т.А.</a:t>
            </a:r>
          </a:p>
          <a:p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     Василенко Е.В. </a:t>
            </a:r>
          </a:p>
          <a:p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Сухарь Н.В.</a:t>
            </a:r>
            <a:endParaRPr lang="ru-RU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1233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IMG_1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3385294" cy="4609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MG_1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484784"/>
            <a:ext cx="4179118" cy="278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244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IMG_10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340768"/>
            <a:ext cx="7912728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2668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IMG_1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908720"/>
            <a:ext cx="3961712" cy="46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11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052736"/>
            <a:ext cx="3522748" cy="4088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449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Экологический митинг в защиту природы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solidFill>
                  <a:schemeClr val="tx2"/>
                </a:solidFill>
              </a:rPr>
              <a:t>«Защита </a:t>
            </a:r>
            <a:r>
              <a:rPr lang="ru-RU" b="1" i="1" dirty="0" err="1" smtClean="0">
                <a:solidFill>
                  <a:schemeClr val="tx2"/>
                </a:solidFill>
              </a:rPr>
              <a:t>природы-дело</a:t>
            </a:r>
            <a:r>
              <a:rPr lang="ru-RU" b="1" i="1" dirty="0" smtClean="0">
                <a:solidFill>
                  <a:schemeClr val="tx2"/>
                </a:solidFill>
              </a:rPr>
              <a:t> каждого»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5" name="Рисунок 4" descr="IMG_0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2348880"/>
            <a:ext cx="5148064" cy="3861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49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IMG_01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060848"/>
            <a:ext cx="4187957" cy="3140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IMG_01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692696"/>
            <a:ext cx="4091947" cy="3068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2168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IMG_03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548680"/>
            <a:ext cx="4169883" cy="3127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MG_03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780928"/>
            <a:ext cx="3888432" cy="2916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151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IMG_03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908720"/>
            <a:ext cx="5832648" cy="4374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248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tx2"/>
                </a:solidFill>
              </a:rPr>
              <a:t>Литературная гостиная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«Любовь к земле родной сквозь таинство стихов»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 descr="IMG_13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564904"/>
            <a:ext cx="5256076" cy="3504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4804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IMG_13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404664"/>
            <a:ext cx="432048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13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068960"/>
            <a:ext cx="4427984" cy="295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527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IMG_13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4896036" cy="3264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MG_13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3573016"/>
            <a:ext cx="4391980" cy="2927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2527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229600" cy="322637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Общешкольная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экологическая акция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solidFill>
                  <a:srgbClr val="7030A0"/>
                </a:solidFill>
              </a:rPr>
              <a:t>«Помоги планете дышать -  убери мусор»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advTm="3385">
    <p:pull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IMG_13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548680"/>
            <a:ext cx="3006080" cy="4509120"/>
          </a:xfrm>
          <a:prstGeom prst="rect">
            <a:avLst/>
          </a:prstGeom>
        </p:spPr>
      </p:pic>
      <p:pic>
        <p:nvPicPr>
          <p:cNvPr id="6" name="Рисунок 5" descr="IMG_13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908720"/>
            <a:ext cx="3246106" cy="4869160"/>
          </a:xfrm>
          <a:prstGeom prst="rect">
            <a:avLst/>
          </a:prstGeom>
        </p:spPr>
      </p:pic>
    </p:spTree>
  </p:cSld>
  <p:clrMapOvr>
    <a:masterClrMapping/>
  </p:clrMapOvr>
  <p:transition advTm="2870"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IMG_13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908720"/>
            <a:ext cx="7704348" cy="5136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151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Конкурс «Икебана»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 descr="P930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204864"/>
            <a:ext cx="3491880" cy="2618910"/>
          </a:xfrm>
          <a:prstGeom prst="rect">
            <a:avLst/>
          </a:prstGeom>
        </p:spPr>
      </p:pic>
      <p:pic>
        <p:nvPicPr>
          <p:cNvPr id="6" name="Рисунок 5" descr="P9300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628800"/>
            <a:ext cx="3307296" cy="4409728"/>
          </a:xfrm>
          <a:prstGeom prst="rect">
            <a:avLst/>
          </a:prstGeom>
        </p:spPr>
      </p:pic>
    </p:spTree>
  </p:cSld>
  <p:clrMapOvr>
    <a:masterClrMapping/>
  </p:clrMapOvr>
  <p:transition advTm="3494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0"/>
            <a:ext cx="9183357" cy="688751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Акция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solidFill>
                  <a:srgbClr val="00B050"/>
                </a:solidFill>
              </a:rPr>
              <a:t>«Цветущая школа 2015»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PA0200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772816"/>
            <a:ext cx="3327834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A0200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844824"/>
            <a:ext cx="3273828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775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PA020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844824"/>
            <a:ext cx="4475989" cy="3356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PA020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908720"/>
            <a:ext cx="3469314" cy="4625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244">
    <p:pull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PA020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20688"/>
            <a:ext cx="3995936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PA020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492896"/>
            <a:ext cx="3995936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2823">
    <p:pull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PA0200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764704"/>
            <a:ext cx="3899925" cy="2924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PA0200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988840"/>
            <a:ext cx="4104456" cy="3078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2714">
    <p:pull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Заседание клуба 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любителей животных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rgbClr val="00B050"/>
                </a:solidFill>
              </a:rPr>
              <a:t>«Мы в ответе за тех, кого приручили»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IMG_13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2996952"/>
            <a:ext cx="5328084" cy="3552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4773"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IMG_1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60648"/>
            <a:ext cx="4355976" cy="290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13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068960"/>
            <a:ext cx="421246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746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IMG_13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692696"/>
            <a:ext cx="7559824" cy="5039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2667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20140920_1028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692696"/>
            <a:ext cx="3137520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40920_1016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908720"/>
            <a:ext cx="2777480" cy="4629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901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6" name="Рисунок 5" descr="IMG_13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548680"/>
            <a:ext cx="4608512" cy="3072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IMG_1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429000"/>
            <a:ext cx="4463988" cy="2975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2855">
    <p:zoom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IMG_13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04664"/>
            <a:ext cx="3996444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MG_13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140968"/>
            <a:ext cx="4427984" cy="2951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104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IMG_13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76672"/>
            <a:ext cx="3630149" cy="5445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_13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548680"/>
            <a:ext cx="3630150" cy="5445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3276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IMG_13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692696"/>
            <a:ext cx="3294112" cy="49411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IMG_14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700808"/>
            <a:ext cx="4896036" cy="32640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Tm="3650">
    <p:wipe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Подведение итогов</a:t>
            </a:r>
            <a:br>
              <a:rPr lang="ru-RU" b="1" i="1" dirty="0" smtClean="0">
                <a:solidFill>
                  <a:srgbClr val="00B050"/>
                </a:solidFill>
              </a:rPr>
            </a:br>
            <a:r>
              <a:rPr lang="ru-RU" b="1" i="1" dirty="0" smtClean="0">
                <a:solidFill>
                  <a:srgbClr val="00B050"/>
                </a:solidFill>
              </a:rPr>
              <a:t>награждение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IMG_03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1540" y="2240868"/>
            <a:ext cx="3744416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MG_03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956042" y="2396886"/>
            <a:ext cx="3840427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525">
    <p:zoom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0"/>
            <a:ext cx="9183357" cy="6887518"/>
          </a:xfrm>
        </p:spPr>
      </p:pic>
      <p:pic>
        <p:nvPicPr>
          <p:cNvPr id="6" name="Рисунок 5" descr="IMG_03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924944"/>
            <a:ext cx="4049869" cy="3037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IMG_03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836712"/>
            <a:ext cx="4032448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3978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6" name="Рисунок 5" descr="IMG_04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980728"/>
            <a:ext cx="5874072" cy="4405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11">
    <p:wipe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sp>
        <p:nvSpPr>
          <p:cNvPr id="5" name="Прямоугольник 4"/>
          <p:cNvSpPr/>
          <p:nvPr/>
        </p:nvSpPr>
        <p:spPr>
          <a:xfrm>
            <a:off x="1619672" y="4509120"/>
            <a:ext cx="62631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за внимание</a:t>
            </a:r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Рисунок 5" descr="1252441030_5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524339"/>
            <a:ext cx="4032448" cy="393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682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20140913_1025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124744"/>
            <a:ext cx="3381840" cy="4509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20140913_1017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1484784"/>
            <a:ext cx="4352032" cy="3264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2777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20140920_1012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980728"/>
            <a:ext cx="7572333" cy="4543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2059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6" name="Рисунок 5" descr="20140920_1014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692696"/>
            <a:ext cx="2964701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40920_1038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764704"/>
            <a:ext cx="3487316" cy="4649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825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6" name="Рисунок 5" descr="IMG_02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692696"/>
            <a:ext cx="3273828" cy="4365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IMG_03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1412776"/>
            <a:ext cx="4187304" cy="3140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1778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pic>
        <p:nvPicPr>
          <p:cNvPr id="5" name="Рисунок 4" descr="IMG_02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908720"/>
            <a:ext cx="6300192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418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5572_html_4280820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57" y="21352"/>
            <a:ext cx="9183357" cy="688751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Краеведческая конференция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solidFill>
                  <a:srgbClr val="00B050"/>
                </a:solidFill>
              </a:rPr>
              <a:t>«ЛЮБЛЮ ТЕБЯ, МАЛАЯ РОДИНА»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IMG_1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2132856"/>
            <a:ext cx="6231966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278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36</Words>
  <Application>Microsoft Office PowerPoint</Application>
  <PresentationFormat>Экран (4:3)</PresentationFormat>
  <Paragraphs>14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Декада  экологии и литературы</vt:lpstr>
      <vt:lpstr>Общешкольная  экологическая акция «Помоги планете дышать -  убери мусор»</vt:lpstr>
      <vt:lpstr>Слайд 3</vt:lpstr>
      <vt:lpstr>Слайд 4</vt:lpstr>
      <vt:lpstr>Слайд 5</vt:lpstr>
      <vt:lpstr>Слайд 6</vt:lpstr>
      <vt:lpstr>Слайд 7</vt:lpstr>
      <vt:lpstr>Слайд 8</vt:lpstr>
      <vt:lpstr>Краеведческая конференция «ЛЮБЛЮ ТЕБЯ, МАЛАЯ РОДИНА»</vt:lpstr>
      <vt:lpstr>Слайд 10</vt:lpstr>
      <vt:lpstr>Слайд 11</vt:lpstr>
      <vt:lpstr>Слайд 12</vt:lpstr>
      <vt:lpstr>Экологический митинг в защиту природы «Защита природы-дело каждого»</vt:lpstr>
      <vt:lpstr>Слайд 14</vt:lpstr>
      <vt:lpstr>Слайд 15</vt:lpstr>
      <vt:lpstr>Слайд 16</vt:lpstr>
      <vt:lpstr>Литературная гостиная  «Любовь к земле родной сквозь таинство стихов»</vt:lpstr>
      <vt:lpstr>Слайд 18</vt:lpstr>
      <vt:lpstr>Слайд 19</vt:lpstr>
      <vt:lpstr>Слайд 20</vt:lpstr>
      <vt:lpstr>Слайд 21</vt:lpstr>
      <vt:lpstr>Конкурс «Икебана»</vt:lpstr>
      <vt:lpstr>Акция  «Цветущая школа 2015»</vt:lpstr>
      <vt:lpstr>Слайд 24</vt:lpstr>
      <vt:lpstr>Слайд 25</vt:lpstr>
      <vt:lpstr>Слайд 26</vt:lpstr>
      <vt:lpstr>Заседание клуба  любителей животных «Мы в ответе за тех, кого приручили»</vt:lpstr>
      <vt:lpstr>Слайд 28</vt:lpstr>
      <vt:lpstr>Слайд 29</vt:lpstr>
      <vt:lpstr>Слайд 30</vt:lpstr>
      <vt:lpstr>Слайд 31</vt:lpstr>
      <vt:lpstr>Слайд 32</vt:lpstr>
      <vt:lpstr>Слайд 33</vt:lpstr>
      <vt:lpstr>Подведение итогов награждение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Декада  экологии и литературы</dc:title>
  <dc:creator>Владелец</dc:creator>
  <cp:lastModifiedBy>Владелец</cp:lastModifiedBy>
  <cp:revision>16</cp:revision>
  <dcterms:created xsi:type="dcterms:W3CDTF">2014-11-05T23:13:01Z</dcterms:created>
  <dcterms:modified xsi:type="dcterms:W3CDTF">2014-11-06T01:18:43Z</dcterms:modified>
</cp:coreProperties>
</file>