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7975" autoAdjust="0"/>
    <p:restoredTop sz="94713" autoAdjust="0"/>
  </p:normalViewPr>
  <p:slideViewPr>
    <p:cSldViewPr>
      <p:cViewPr>
        <p:scale>
          <a:sx n="94" d="100"/>
          <a:sy n="94" d="100"/>
        </p:scale>
        <p:origin x="-672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-27384"/>
            <a:ext cx="8568952" cy="965969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Краевое государственное казенное общеобразовательное учреждение,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реализующее адаптированные основные общеобразовательные программы 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«Школа-интернат № 11»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9944" y="3933056"/>
            <a:ext cx="6826012" cy="136815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 и литературы Т.А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Головатая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1520" y="1124744"/>
            <a:ext cx="8568952" cy="25922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коммуникативной  компетентности у обучающихся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ОВЗ на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уроках русского языка и литературного чтения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487688" y="5753974"/>
            <a:ext cx="2330524" cy="71740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р.п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Ванино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01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425279" y="332656"/>
            <a:ext cx="8229600" cy="6264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1-я часть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то, что надо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объяснить.</a:t>
            </a: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потому что,  так как</a:t>
            </a: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 объяснение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развитием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навыка самостоятельного составления вопроса к предложению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(абзацу, тексту) предоставляю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попробовать себя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роли учителя.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охотно принимают данную игровую ситуацию, появляется желание задать свой вопрос.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Интересным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«Составь как можно больше вопросов к предложению».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акцентирую внимание на точности составленного вопроса и умение выслушивать ответ товарища, определяя его правильность или ошибочность. В помощь – даю на карточках алгоритм построения ответа или напоминание «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начни с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последних слов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35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425279" y="332656"/>
            <a:ext cx="8229600" cy="6264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коммуникативная технология обучения русскому языку помогает сформировать социальную компетентность обучающегося, которая необходима в системе основных сфер самоопределения личности.</a:t>
            </a:r>
          </a:p>
        </p:txBody>
      </p:sp>
    </p:spTree>
    <p:extLst>
      <p:ext uri="{BB962C8B-B14F-4D97-AF65-F5344CB8AC3E}">
        <p14:creationId xmlns:p14="http://schemas.microsoft.com/office/powerpoint/2010/main" val="271841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425279" y="980728"/>
            <a:ext cx="8229600" cy="47754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компетенция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современной модели образования названа одной из базовых компетентностей современного человека  (умение эффективно сотрудничать с другими людьми).  Успешная  социальная адаптация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ОВЗ невозможна без речевого общения и взаимодействия. При отставании в развитии речи возникают проблемы, связанные с общением, появляются трудности коммуникативного поведения. </a:t>
            </a: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формирования коммуникативной компетенции детей с ограниченными возможностями здоровья как средство наиболее полной и успешной социализации учащихся, имеет огромную значимость и актуальность.</a:t>
            </a:r>
            <a:endParaRPr lang="ru-RU" alt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14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425279" y="1101824"/>
            <a:ext cx="8229600" cy="47754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недоразвитие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слабость побудительных к речи мотивов вызывают затруднения в общении с окружающими людьми.</a:t>
            </a: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старшеклассников с нарушением интеллекта не умеют поддерживать беседу, не знают, как начать разговор, как ответить на вопрос собеседника, затрудняются в формулировании вопроса, просьбы. Ответы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чрезмерно пространными или излишне сжатыми, а подчас ограничиваются только словами «да» или «нет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4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425279" y="1101824"/>
            <a:ext cx="8229600" cy="47754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тем установлено, что целенаправленное воздействие на речь приводит к ее совершенствованию, к более точному выражению мыслей, адекватному ведению диалога и даже монологического высказывания. Именно эта закономерность требует, чтобы педагогическая деятельность учителя была нацелена на коррекцию недостатков всех сторон речи детей, на ее развитие и активизацию в той степени, в какой  она может быть использована как средство общения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9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425279" y="1101824"/>
            <a:ext cx="8229600" cy="47754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Уроки чтения 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языка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создают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общения школьников, как с учителем, так и с одноклассниками, в процессе обсуждения и анализа литературного произведения. Условия создания ситуаций живого общения с помощью учебника чтения самые разные. Очень нравятся детям  уроки  с использованием разных форм сотрудничества. Например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работа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парах, группах.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85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425279" y="1101824"/>
            <a:ext cx="8229600" cy="5207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уроков литературного чтения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ряд важных качеств, которые должны быть присущи ситуации общения.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этим качествам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прежде всего,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indent="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 к беседе; </a:t>
            </a:r>
          </a:p>
          <a:p>
            <a:pPr indent="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общаться;</a:t>
            </a:r>
          </a:p>
          <a:p>
            <a:pPr indent="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ориентироваться в речевой ситуации; </a:t>
            </a:r>
          </a:p>
          <a:p>
            <a:pPr indent="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внимания к собеседнику; </a:t>
            </a:r>
          </a:p>
          <a:p>
            <a:pPr indent="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вести беседу, не перебивая собеседника, последовательно переходя с позиции говорящего на позицию слушающего и обратно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 грамматически правильно;</a:t>
            </a:r>
          </a:p>
          <a:p>
            <a:pPr indent="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отбирать слова для выражения мыслей;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придавать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 соответствующую интонационную окраску.</a:t>
            </a: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57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425279" y="1101824"/>
            <a:ext cx="8229600" cy="5207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овладения умелой, искусной речевой деятельностью  практикуются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разные формы устной речи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 indent="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вопросы к рассказу, </a:t>
            </a:r>
          </a:p>
          <a:p>
            <a:pPr lvl="0" indent="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подробный или выборочный пересказ, </a:t>
            </a:r>
          </a:p>
          <a:p>
            <a:pPr lvl="0" indent="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подробный и сжатый пересказ содержания прочитанного по плану,</a:t>
            </a:r>
          </a:p>
          <a:p>
            <a:pPr lvl="0" indent="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творческих рассказов с изменением лица рассказчика от имени одного из героев произведения, </a:t>
            </a:r>
          </a:p>
          <a:p>
            <a:pPr lvl="0" indent="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простейших предложений по схемам, </a:t>
            </a:r>
          </a:p>
          <a:p>
            <a:pPr lvl="0" indent="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устное рисование картинок к тексту,</a:t>
            </a:r>
          </a:p>
          <a:p>
            <a:pPr indent="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характеристик персонажей произведения.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0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425279" y="260648"/>
            <a:ext cx="8229600" cy="6408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главных работ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уроке русского языка в коррекционной школе является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словарная работа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работой со словарным словом решаются такие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Обогащение словарного запаса речи обучающихся.</a:t>
            </a: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Уточнение значений слов, усвоенных детьми, но употребляемых не вполне верно.</a:t>
            </a: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Активизация словарного запаса  речи обучающихся.</a:t>
            </a: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 над  словарным словом  состоит из   2-х частей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Словарная работа на уроке с отдельным словом (номинативная функция – конкретизация предметов, действий, признаков и т.д.);</a:t>
            </a: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Работа на  уроках по составлению предложений и  рассказов по вопросам учителя, по картине, серии картинок, материалам наблюдений, ответов на вопросы (коммуникативная функция).</a:t>
            </a:r>
          </a:p>
        </p:txBody>
      </p:sp>
    </p:spTree>
    <p:extLst>
      <p:ext uri="{BB962C8B-B14F-4D97-AF65-F5344CB8AC3E}">
        <p14:creationId xmlns:p14="http://schemas.microsoft.com/office/powerpoint/2010/main" val="191172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425279" y="332656"/>
            <a:ext cx="8229600" cy="6264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 условием работы по формированию коммуникативных навыков обучающихся считаю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над предложением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опыта работы, считаю эффективными и результативными следующие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и задания, способствующие развитию речевых и коммуникативных навыков: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деформированного предложения и текста;</a:t>
            </a:r>
          </a:p>
          <a:p>
            <a:pPr lvl="0" indent="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 к предложениям; </a:t>
            </a:r>
          </a:p>
          <a:p>
            <a:pPr indent="4572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грамотном оформлении ответа на вопрос, развёрнутого объяснения, рассуждения использую специальные речевые опорные схемы  в качестве необходимой помощи (алгоритм ответа на вопрос, модель построения рассуждения), что позволяет запоминать правило ответа на любой вопрос, учит  строить своё объяснение или рассуждение</a:t>
            </a:r>
            <a:r>
              <a:rPr lang="ru-RU" sz="2400" dirty="0"/>
              <a:t>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02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103</TotalTime>
  <Words>725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Краевое государственное казенное общеобразовательное учреждение, реализующее адаптированные основные общеобразовательные программы  «Школа-интернат № 11»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08006</cp:lastModifiedBy>
  <cp:revision>15</cp:revision>
  <dcterms:created xsi:type="dcterms:W3CDTF">2017-10-31T06:56:15Z</dcterms:created>
  <dcterms:modified xsi:type="dcterms:W3CDTF">2017-11-13T02:17:55Z</dcterms:modified>
</cp:coreProperties>
</file>