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260648"/>
            <a:ext cx="6172200" cy="76470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КГКОУШИ №11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2276872"/>
            <a:ext cx="6172200" cy="13716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Воспитательная работа в школе. Основные аспекты.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412357" y="5445224"/>
            <a:ext cx="245772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Сухарь Н.В.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0656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задачи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fontAlgn="t"/>
            <a:r>
              <a:rPr lang="ru-RU" dirty="0" smtClean="0"/>
              <a:t>развитие навыков организации и осуществления сотрудничества с педагогами, сверстниками, родителями, старшими детьми в решении общих проблем;</a:t>
            </a:r>
          </a:p>
          <a:p>
            <a:pPr lvl="0" fontAlgn="t"/>
            <a:r>
              <a:rPr lang="ru-RU" dirty="0" smtClean="0"/>
              <a:t>укрепление доверия к другим людям;</a:t>
            </a:r>
          </a:p>
          <a:p>
            <a:pPr lvl="0" fontAlgn="t"/>
            <a:r>
              <a:rPr lang="ru-RU" dirty="0" smtClean="0"/>
              <a:t>развитие доброжелательности и эмоциональной отзывчивости, понимания и сопереживания другим людям;</a:t>
            </a:r>
          </a:p>
          <a:p>
            <a:pPr lvl="0" fontAlgn="t"/>
            <a:r>
              <a:rPr lang="ru-RU" dirty="0" smtClean="0"/>
              <a:t>становление гуманистических и демократических ценностных ориентаций;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задачи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fontAlgn="t"/>
            <a:r>
              <a:rPr lang="ru-RU" dirty="0" smtClean="0"/>
              <a:t>формирование осознанного и уважительного отношения к традиционным российским религиям и религиозным организациям, к вере и религиозным убеждениям;</a:t>
            </a:r>
          </a:p>
          <a:p>
            <a:pPr lvl="0" fontAlgn="t"/>
            <a:r>
              <a:rPr lang="ru-RU" dirty="0" smtClean="0"/>
              <a:t>формирование толерантности и основ культуры межэтнического общения, уважения к языку, культурным, религиозным традициям, истории и образу жизни представителей народов России.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 области формирования семейной культуры: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fontAlgn="t"/>
            <a:r>
              <a:rPr lang="ru-RU" dirty="0" smtClean="0"/>
              <a:t>формирование отношения к семье как основе российского общества;</a:t>
            </a:r>
          </a:p>
          <a:p>
            <a:pPr lvl="0" fontAlgn="t"/>
            <a:r>
              <a:rPr lang="ru-RU" dirty="0" smtClean="0"/>
              <a:t>формирование у обучающегося уважительного отношения к родителям, осознанного, заботливого отношения к старшим и младшим;</a:t>
            </a:r>
          </a:p>
          <a:p>
            <a:pPr lvl="0" fontAlgn="t"/>
            <a:r>
              <a:rPr lang="ru-RU" dirty="0" smtClean="0"/>
              <a:t>формирование представления о семейных ценностях, тендерных семейных ролях и уважения к ним;</a:t>
            </a:r>
          </a:p>
          <a:p>
            <a:r>
              <a:rPr lang="ru-RU" dirty="0" smtClean="0"/>
              <a:t>знакомство обучающегося с культурно-историческими и этническими традициями российской семьи.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 воспитательной работы в школе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Основная педагогическая цель</a:t>
            </a:r>
            <a:r>
              <a:rPr lang="ru-RU" dirty="0" smtClean="0"/>
              <a:t> — воспитание, социально-педагогическая поддержка становления и развития высоконравственного, ответственного, инициативного и компетентного гражданина России.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t"/>
            <a:r>
              <a:rPr lang="ru-RU" b="1" dirty="0" smtClean="0"/>
              <a:t>Задачи духовно-нравственного воспитания</a:t>
            </a:r>
            <a:r>
              <a:rPr lang="ru-RU" dirty="0" smtClean="0"/>
              <a:t> определены как ожидаемые результаты в логике требований к личностным результатам образования обучающихся с умственной отсталостью (интеллектуальными нарушениями) и предусматривают </a:t>
            </a:r>
            <a:r>
              <a:rPr lang="ru-RU" b="1" dirty="0" smtClean="0"/>
              <a:t>в области формирования личностной культуры: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задачи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/>
              <a:t>формирование способности к духовному развитию, творческого потенциала в учебно-игровой, предметно-продуктивной, социально ориентированной деятельности на основе нравственных установок и моральных норм, непрерывного образования, самовоспитания и универсальной духовно-нравственной компетенции — «становиться лучше»;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задачи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fontAlgn="t"/>
            <a:r>
              <a:rPr lang="ru-RU" dirty="0" smtClean="0"/>
              <a:t>укрепление нравственности, основанной на свободе воли и духовных отечественных традициях, внутренней установке личности школьника поступать согласно своей совести;</a:t>
            </a:r>
          </a:p>
          <a:p>
            <a:pPr lvl="0" fontAlgn="t"/>
            <a:r>
              <a:rPr lang="ru-RU" dirty="0" smtClean="0"/>
              <a:t>формирование основ нравственного самосознания личности (совести) — способности младшего школьника формулировать собственные нравственные обязательства, осуществлять нравственный самоконтроль, требовать от себя выполнения моральных норм, давать нравственную оценку своим и чужим поступкам;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задачи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fontAlgn="t"/>
            <a:r>
              <a:rPr lang="ru-RU" dirty="0" smtClean="0"/>
              <a:t>формирование нравственного смысла учения;</a:t>
            </a:r>
          </a:p>
          <a:p>
            <a:pPr lvl="0" fontAlgn="t"/>
            <a:r>
              <a:rPr lang="ru-RU" dirty="0" smtClean="0"/>
              <a:t>формирование основ морали — осознанной обучающимся необходимости определённого поведения, обусловленного принятыми в обществе представлениями о добре и зле, должном и недопустимом, укрепление у обучающегося позитивной нравственной самооценки, самоуважения и жизненного оптимизма;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задачи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fontAlgn="t"/>
            <a:r>
              <a:rPr lang="ru-RU" dirty="0" smtClean="0"/>
              <a:t>принятие обучающимся базовых национальных ценностей, национальных и этнических духовных традиций;</a:t>
            </a:r>
          </a:p>
          <a:p>
            <a:pPr lvl="0" fontAlgn="t"/>
            <a:r>
              <a:rPr lang="ru-RU" dirty="0" smtClean="0"/>
              <a:t>формирование эстетических потребностей, ценностей и чувств;</a:t>
            </a:r>
          </a:p>
          <a:p>
            <a:pPr lvl="0" fontAlgn="t"/>
            <a:r>
              <a:rPr lang="ru-RU" dirty="0" smtClean="0"/>
              <a:t>формирование способности открыто выражать и отстаивать свою нравственно оправданную позицию, проявлять критичность к собственным намерениям, мыслям и поступкам;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задачи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 fontAlgn="t"/>
            <a:r>
              <a:rPr lang="ru-RU" dirty="0" smtClean="0"/>
              <a:t>формирование способности к самостоятельным поступкам и действиям, совершаемым на основе морального выбора, к принятию ответственности за их результаты;</a:t>
            </a:r>
          </a:p>
          <a:p>
            <a:pPr lvl="0" fontAlgn="t"/>
            <a:r>
              <a:rPr lang="ru-RU" dirty="0" smtClean="0"/>
              <a:t>развитие трудолюбия, способности к преодолению трудностей, целеустремлённости и настойчивости в достижении результата;</a:t>
            </a:r>
          </a:p>
          <a:p>
            <a:pPr lvl="0" fontAlgn="t"/>
            <a:r>
              <a:rPr lang="ru-RU" dirty="0" smtClean="0"/>
              <a:t>осознание обучающимся ценности человеческой жизни, формирование умения противостоять в пределах своих возможностей действиям и влияниям, представляющим угрозу для жизни, физического и нравственного здоровья, духовной безопасности личности.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 области формирования социальной культуры: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fontAlgn="t"/>
            <a:r>
              <a:rPr lang="ru-RU" dirty="0" smtClean="0"/>
              <a:t>формирование основ российской гражданской идентичности;</a:t>
            </a:r>
          </a:p>
          <a:p>
            <a:pPr lvl="0" fontAlgn="t"/>
            <a:r>
              <a:rPr lang="ru-RU" dirty="0" smtClean="0"/>
              <a:t>пробуждение веры в Россию, чувства личной ответствен­ности за Отечество;</a:t>
            </a:r>
          </a:p>
          <a:p>
            <a:pPr lvl="0" fontAlgn="t"/>
            <a:r>
              <a:rPr lang="ru-RU" dirty="0" smtClean="0"/>
              <a:t>воспитание ценностного отношения к своему нацио­нальному языку и культуре;</a:t>
            </a:r>
          </a:p>
          <a:p>
            <a:pPr lvl="0" fontAlgn="t"/>
            <a:r>
              <a:rPr lang="ru-RU" dirty="0" smtClean="0"/>
              <a:t>формирование патриотизма и гражданской солидарности;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</TotalTime>
  <Words>461</Words>
  <Application>Microsoft Office PowerPoint</Application>
  <PresentationFormat>Экран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КГКОУШИ №11</vt:lpstr>
      <vt:lpstr>Цели и задачи воспитательной работы в школе</vt:lpstr>
      <vt:lpstr>Презентация PowerPoint</vt:lpstr>
      <vt:lpstr>задачи</vt:lpstr>
      <vt:lpstr>задачи</vt:lpstr>
      <vt:lpstr>задачи</vt:lpstr>
      <vt:lpstr>задачи</vt:lpstr>
      <vt:lpstr>задачи</vt:lpstr>
      <vt:lpstr>В области формирования социальной культуры: </vt:lpstr>
      <vt:lpstr>задачи</vt:lpstr>
      <vt:lpstr>задачи</vt:lpstr>
      <vt:lpstr>В области формирования семейной культуры: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Цели и задачи воспитательной работы в школе</dc:title>
  <dc:creator>Владелец</dc:creator>
  <cp:lastModifiedBy>08004</cp:lastModifiedBy>
  <cp:revision>4</cp:revision>
  <dcterms:created xsi:type="dcterms:W3CDTF">2015-11-01T22:59:38Z</dcterms:created>
  <dcterms:modified xsi:type="dcterms:W3CDTF">2016-02-17T04:18:42Z</dcterms:modified>
</cp:coreProperties>
</file>